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6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05-19T08:43:51.7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14059 3226 13 0,'12'-7'83'0,"-5"0"-58"15,-5-3-3-15,5 7-8 16,-3-3-3-16,-4 0 0 15,0-1-8-15,0 0 3 16,0 0 35-16,-11-2-33 0,-3 1-3 0,-6 0 11 16,-6-1-9-16,-6-1 4 15,-2 1-6-15,-4 6 3 16,-3-1-6-16,-8-1 1 16,8 5-2-16,-4 0 3 15,-2 0 9-15,-4 0-3 31,8 5-6-31,-15 5-2 0,3 1 2 16,5 3-1-16,-8 0 1 16,12 4-2-16,0 4 1 15,0-1 0-15,0 3-1 16,6 2-1-16,8-3-1 16,10 5 2-16,5-3-2 15,11 0 0-15,-1 2 0 0,4 9 1 16,3-4-1-16,0 6 1 15,0-1-1-15,16 0 3 16,10 1 9-16,-1-2-10 16,14 0 2-16,2-6-4 0,17 1 2 15,6-3-1-15,15-3 0 16,2-6 1-16,3-5 0 0,14-8 0 16,0-6-1-16,3 0 0 15,0-6-1-15,-1-15 0 16,-6-4 1-16,-6-1-1 15,-6-10 1-15,-10-3-3 16,-8-10 2-16,-6-4-11 31,-7-7 0-31,-12-5 7 0,-14-1 4 16,-9-4 2-16,-14 2-4 16,-2 2 2-16,-9 7 2 15,-30 3-4-15,-23 11 1 16,-21 10 2-16,-18 10-1 15,-19 10 2-15,-2 13-5 16,5 2-16-16,8 5-94 0,8 21-7 16</inkml:trace>
  <inkml:trace contextRef="#ctx0" brushRef="#br0" timeOffset="2935.718">13062 3416 153 0,'0'-6'33'0,"-4"0"-27"16,4 2-3-16,-7 4 0 15,5 0 53 1,0-4-35-16,-3 4-14 16,3-5-6-16,-6 5-1 15,-3 0 1-15,-2 0 0 16,-8 0-1-16,-5 0 2 15,3 0 0-15,-5 0 1 16,1 0 2-16,-3 5 1 16,-5-3-3-16,3 0 1 0,2-1 2 15,0-1-2-15,-2 0-2 16,-2 0 0-16,-5 3-1 0,-1-1-1 16,1 0 0-16,-2 0 0 15,-1 1 0-15,1-2 0 16,0 1 0-16,-1 2 0 15,3 3 1-15,0-4-1 0,-3 2 0 16,-1-1 0-16,-4-1 0 16,6-3 0-16,2 5 0 15,5-5 0-15,2 2 0 16,2-2 0-16,2 0 0 16,5 0 0-16,-5 0 0 15,5 0 0 1,1 0 0-16,1 0 0 15,-3 0 0-15,9 3-1 0,-4-1 0 16,-2-2 1-16,5 0 1 16,4 0-3-16,1 0-2 15,2 0 4-15,-5 0 1 16,-2 0-2-16,4 0 1 16,1 0-7-16,2 0 5 0,-1 0 3 15,6 0-1-15,-1 0 0 16,-1 0 0-16,1 0 0 15,-5 0 0-15,10 0 1 16,-2 0-1-16,0 0 0 16,-3 0 1-16,3 0-2 31,0 0 2-31,-5 0-2 0,7 0 2 16,-2 0-2-16,0 0 1 0,-4 0 1 15,6 0-2-15,-2 0 2 16,0 0-1-16,-5 0-1 15,5 0 1-15,-5 0 0 16,3 0 0-16,-2 0 0 16,0 0 1-1,-8 0-2-15,2 0 1 16,3 0 0-16,-2 0 1 16,6 0-1-16,-2 0 0 0,0 0 0 15,3 0 2-15,-3 0-4 16,7 0 4-16,0 0-4 15,0 0 4-15,0 0-4 16,0 0 2-16,0 0 0 0,0 0 0 16,0 0 0-16,0 0 0 15,-2 0-1-15,-6 0 2 16,2 0-1-16,-3 0 0 16,4 0 0-16,3 0 0 15,2 0 0-15,-3 0 0 16,1 0 2-16,-3 0-4 0,3 0 2 15,0 0 2-15,-3 0-2 16,1 0-2-16,-1 0 4 16,5 0-2-16,-2 0 0 15,-8 0 0-15,1 0-2 16,-4 0 2-16,-6 0 2 16,0 2-2-1,6-1 0-15,4 4 0 16,-1-5 0-16,1 0 2 15,7 0-1-15,-2 0-1 16,4 0 0-16,-3 0 0 16,3 0 0-16,0 0-1 0,0 0 1 15,0 0 0-15,0 0-2 16,0 0-15-16,0 0-20 0,0 0-22 16,0 2 0-16,5 2-51 15</inkml:trace>
  <inkml:trace contextRef="#ctx0" brushRef="#br0" timeOffset="5142.1988">13092 3491 43 0,'0'-3'37'0,"0"3"-9"16,0 0 3-16,0 0-7 31,0 0-12-31,0 0-8 0,0 0 3 16,0 0 14-16,0 0-7 15,0 0-12-15,0 0 3 16,0 0 24-16,0 0-8 16,0 0-9-16,0 0-8 15,-11 0 0-15,-8 0-3 16,8 3 3-16,-8 3-2 0,-1 0 1 16,-1 5-3-16,-9-3 1 15,3 2 0-15,-1-4-1 16,-2-2 1-16,0 2 0 15,0-1-1-15,0 1 1 16,0 1-1-16,-2-2 2 0,-2-1-2 31,-1 1 2-31,1-1-1 16,2 0-1-16,-3 3 0 0,0-3 1 0,-2 2 0 16,3-2-1-16,-5 0 0 15,-1 1 0-15,-3 1 2 16,-6 2-4-16,8-2 4 15,-2 2-2 1,-4-2 0-16,11 1 0 0,-3-3 0 16,1 0 1-16,8-1-1 15,6 0 0-15,3-1 0 16,0 3 0-16,-5-1 0 16,4 0 1-16,-6-3-2 15,7 3 1-15,-2-1 0 16,-5-3 1-16,6 4-2 0,-8-4 1 15,2 2 1-15,1 2-1 16,-1-2 0-16,0 3 0 16,7-1-1-16,6-3 2 15,-2 2-1-15,-1-1 0 16,2 0 0-16,-2 0 0 16,-1 1 0-1,0-2-1-15,-1-1 2 16,1 2-1-16,-2-2 1 0,-4 2-2 15,0 0 2-15,0 0-1 16,-3 1-1-16,9-2 1 16,-3 1 0-16,1 0 1 15,-7 1-2-15,7 1 2 16,1-4-1-16,4 2-1 0,-3 1 2 16,-1-3-2-16,1 0 1 15,1 0 0-15,8 0 1 16,-1 0-1-16,2 0 0 15,-3 0 0-15,3 0 0 16,5 0 0-16,-1 0 0 16,0 0 0-1,-2 0 1-15,-2 0-1 16,-2 0 0-16,-5 0 0 0,-1 3 0 16,-1-1-1-16,2 0 1 15,0 0 1-15,-5 1-1 16,0-1 0-16,1 1 0 15,3-1 0-15,6-2 0 16,7 3 4-16,-1-3-1 0,-7 0-3 16,8 0 1-16,-1 2-2 15,1-2 2-15,4 0-1 16,-2 0-1-16,2 0 2 16,-6 0-1-16,4 2 0 15,-5 1 0-15,3-3 0 16,-1 3 0-1,-1-1-1-15,0 0 2 16,2 1-1-16,-1-3 0 0,1 2 0 16,-3 0 0-16,-3-1 0 15,4 3 0-15,-8 1 0 16,5-3 0-16,4 1 0 16,-2 0 0-16,-2-3 0 15,7 2 0-15,0-2 0 0,0 2 0 16,-4-2 0-16,6 0 0 15,0 0 0-15,-4 2 0 16,-1-2 0-16,5 0 0 16,-2 3 0-16,0-3 0 15,2 0 1-15,0 0-1 16,0 0 0 0,-2 0 0-16,-3 0 0 15,1 0 0-15,-2 0 0 16,4 0 0-16,0 2 0 15,-3-2 0-15,5 0 0 16,0 0 0-16,0 0 0 0,0 0 0 16,-2 0 0-16,2 0 0 15,-2 0 0-15,0 0 0 0,2 0 0 16,0 0 0-16,0 0 0 16,0 0 0-16,0 0 0 15,0 1-1-15,0-1-2 16,0 0-9-16,0 0-12 15,-5 2-7-15,3 1 2 16,-6 3 3-16,8-3-6 0,0 0-11 16,0 1-52-16</inkml:trace>
  <inkml:trace contextRef="#ctx0" brushRef="#br0" timeOffset="7379.2456">13192 3677 37 0,'0'0'27'16,"-3"0"-20"-16,-2 0 7 15,5 0 15-15,0 0 0 16,0 0-7-16,0 0-8 0,-2 0-2 15,0 0 1-15,-3 0-9 32,3 0 11-32,-7 0 13 0,-1 0-9 15,-3 3-14-15,-6 5-2 16,1 3-1-16,-5-4-2 16,-5 4 2-16,5-1-2 15,-2 0 1-15,0 0 1 16,0-1 0-16,-3-1-1 15,-2 1 0-15,-7 1 4 0,5 0-2 16,-10-1-2-16,3-1-1 16,-2 2 4-16,-1-1-2 15,-1-4-1-15,1 4 4 16,1-6-2-16,-5 6 1 16,0-5-2-16,-3 3-2 15,1-1 1-15,4 0 1 0,1 0 0 16,4 1 0-16,1-2-1 15,4 4 2-15,-1-2-1 0,3 1-1 16,2-3-1 0,0 2 1-16,-2-1-1 0,9-2 1 15,-5 3-2-15,13-3 2 32,-9 0-1-32,3-2 0 0,1 2 0 15,-1 0 0-15,-2 0 0 16,3 0 0-16,-3-2 0 15,-3 1 2-15,5-2-4 16,1 2 2-16,1 1 0 16,4-2 0-16,-2 1 0 15,8 0 2-15,-3 0-4 0,3-2 2 16,0 1 0-16,2 2 0 16,-7 0 0-16,8 2 2 15,-4-3-4-15,1 1 2 16,4-2 2-16,-6 3-2 15,1-4 0-15,-1 3 0 16,2-1 0 0,-5-2 0-16,-2 3 0 15,-5 0 1-15,8 1-2 16,-6-3 1-16,0 3 0 0,13-4 0 16,-8 3 0-1,9-1 0-15,-2-2 0 0,-2 2 0 16,7-1 0-16,-5 0 1 15,-5-1-1-15,3 2-1 0,5-3 2 16,-3 2-2-16,-3 2 1 16,6-1 0-16,-3-2 0 15,-2 1 0-15,7 0 0 16,-6 0 0-16,4-2 0 16,-3 3 0-16,7 1 0 15,0-4 0-15,0 3-2 0,0-3 4 16,0 0-2-16,0 0 0 15,0 0 0-15,0 0 0 16,-2 0-2-16,0 0 4 16,-3 0-2-16,0 0 0 0,-2 3 0 15,3-1 0-15,-5-2-2 32,4 2 4-32,0 0-4 0,-2 1 4 15,5-3-2-15,0 0 0 16,2 0 0-16,0 0 0 15,0 0 0-15,0 0 0 16,0 0-2-16,0 0 4 16,0 0-2-16,0 1 0 15,0-1 0-15,-5 0 0 0,-1 0 0 16,1 2 0-16,-5 0-2 16,6 0 2-16,-3 1 0 15,-2-1 2-15,4 0-2 16,0 1 0-16,1-3 0 15,2 0 0-15,-3 0-2 16,5 0 2 0,0 3 2-16,-2-3-2 15,0 2 0-15,-3-2-2 16,0 2 1-16,-2 3 1 16,3-5 0-16,-1 0-1 0,3 0 1 15,0 0 0 1,0 3 1-16,2-3-2 0,-5 2 2 15,5-2-1-15,0 0-1 0,-3 0 1 16,3 2 0-16,-2-2 0 16,-3 0 0-16,5 0-1 15,0 0 2-15,0 0-2 16,0 0 2-16,0 0-1 16,0 0 0-16,0 0-1 15,0 0 2 1,0 0-1-16,0 0 0 15,0 0 1-15,0 0-3 16,0 0-27-16,0 0-39 16,15 0-27-16</inkml:trace>
  <inkml:trace contextRef="#ctx0" brushRef="#br0" timeOffset="15031.3171">9872 3372 37 0,'0'0'89'0,"-2"-1"-63"16,-3 1-18-16,5 0 0 16,-2-2 7-16,0 2-2 15,0 0-7-15,2 0-4 16,-3-2-2-16,1-1 1 0,-8-1 11 15,6 0 19-15,-7-2-23 16,1 2-6-16,1-3 0 16,-2 3 2-16,1 0 0 0,1 0-3 15,0 2 0 1,2-2 0-16,0 2 2 0,0 0-3 31,0-2 1-31,5 3 0 16,0 1 1-16,2-3 4 0,0 3-1 15,0 0-3-15,0 0 1 16,0-3 2-16,0 2 2 16,0-3 2-16,0-1-9 15,0-2 1-15,0 2 0 16,4-4-5-16,13 1 7 0,1-2-2 16,3 1 0-16,4-1-1 15,5-2 0-15,2-1 0 16,9 0 1-16,-2 1-2 15,3 0 2-15,-1 2-2 16,-6 1 2-16,-1 1-1 16,-2-2 0-16,4 3 0 0,0 0-1 15,3 0 1-15,-2 2 1 16,-3 2-2-16,6-4 0 16,-3 2 2-16,4-2-2 15,1 0 2-15,-3 2-1 16,-3-2 1-16,3 2-2 0,1-2 2 31,-1-1-1-31,0 2 1 0,-3-2-2 16,11 1 2-16,-6 3-2 15,3-2 1-15,-3-1 1 16,6 2-2-16,-2-4 1 16,6 1 0-16,0 0 0 15,1 1 1-15,-7-1-3 16,-4 2 2-16,-5 0 1 0,2 1-2 15,5-1 1-15,-2 3 0 16,-1-3 1-16,-1-1-1 16,-2 1 0-16,-1-1-1 15,-1 4 1-15,-8-4 0 16,3 2 0-16,-2 0 0 16,-5 0 0-1,3 1 1-15,-1-2-2 16,10 0 1-16,6 0 1 0,5-1-3 15,4 1 3-15,-1 0 0 16,-6-1-1-16,-1 4 0 16,-3-4 0-16,-2-2 1 15,5 4-2-15,1-2 2 16,4 2-3-16,-4 0 4 0,-4-2-2 16,-5 7-1-16,-1-3 1 15,2 1 0-15,-1 0 1 16,7-3-1-16,6 2 0 15,-2-1 2-15,6-1-1 16,0 0-1-16,-3 2 0 16,-4-1 1-1,4 2-1-15,-6-3 0 16,-1 4 0-16,0-3-1 16,-1 1 2-16,-3 1-1 15,-1 0 0-15,1-1 1 0,2 0-1 16,-2-1 0-16,-2 2 0 15,1-1 0-15,-6 2 0 16,0 1 0-16,0-2 0 16,0 0 0-16,-9 2 0 0,-1-2 0 15,-8 2 1-15,4-3-1 16,-2 3 0-16,-3 0 1 16,8-2-1-16,1 2 1 15,10 0-1-15,10 0 2 16,1 0 0-16,0 0-2 0,1 0 0 15,4 0-1-15,0 0 3 16,-5 0-2-16,1 0 0 16,2 0 1-16,-8 0-2 15,1 0 2-15,3 0-1 16,-6 0 0-16,12 0 0 31,0 5 0-31,7-1 0 0,4 2 1 16,-4-2 1-16,3 1-1 0,-10-4 0 15,0 1 1-15,-10 0-2 16,-1-2 1-16,-8 0 1 16,1 0 0-16,-9 0-1 15,-8 2-1-15,-4-2 1 16,-2 0-1-16,6 0-1 0,8 0 2 16,3 0 0-16,6 0-2 15,4 0 2-15,3 0-1 16,0 0 1-16,-3 0-1 15,-2 0 0-15,-8 0 2 16,6 3-4-16,2 1 4 31,2-3-4-31,8 4 4 0,-8-1-1 16,5 1-2-16,-5-5 2 16,-4 5-2-16,2-3 2 15,2 3-1-15,2-2 0 16,7 4 0-16,1-3 1 15,-3-1-2-15,0 2 2 16,-7 0-2-16,-6-1 2 0,-3-2-1 16,-9-2-1-16,0 0 2 0,-3 0-2 15,-1 1 2-15,-4-1 0 16,3 0-2-16,3 0 1 16,-3 0 1-16,7 0-2 15,5 0 2-15,2 0-1 16,14 2-1-1,-5-2 2-15,-9 3-2 16,-2-1 2-16,-1 0-1 16,15-2-1-16,2 3 1 15,4 2 1-15,-2-3-1 16,-7 3 0-16,-2-1 0 16,-4-3 0-16,-5 4 0 15,2-1 0-15,4 0 0 0,8 3 0 16,4-3 0-16,0 1 0 15,-5 0 0-15,1-1 0 16,-10 0 0-16,-4 0 0 16,0-2 2-16,-1 0-2 15,-8-2-2-15,-3 0 4 16,0 3-4-16,8-3 4 0,-4 0-4 16,15 2 4-16,4 1-2 0,0-1-2 15,-2 1 2-15,-2-1 0 16,-12 0 0-16,0-2 0 15,-4 2 2-15,4 1-4 16,-2-3 4-16,-3 3-2 31,-2-1 0-31,3-2 0 0,-3 2-2 16,0-2 4-16,1 0-4 16,1 3 2-16,-2-3 0 15,3 2 2-15,-1 0-4 16,6-2 2-16,-4 2 2 15,4-2-2-15,-4 1 0 16,4-1 0-16,-6 0 0 0,0 3-2 16,-1-3 4-16,1 0-2 15,0 0 0-15,1 0 0 16,6 0 0-16,-4 3 0 16,4-2 0-16,-1 1 0 0,-4 1 0 15,4 0 0-15,-4-1-2 31,-1 2 4-31,6-1-2 0,-6 1-2 16,4 0 4-16,-2-2-2 16,2 2 0-16,-2 0 0 15,4 0-2-15,-4 0 4 16,4-1-2-16,-6-2 0 16,4 2 2-16,-9-2-4 15,2-1 2-15,0 3 2 0,-4-1-4 16,-3 0 2-16,-2-2 0 15,2 0 0-15,-2 0 0 16,0 2 0-16,8-2-2 16,-4 2 4-16,1 0-4 15,-1 0 4-15,5-2-2 16,1 5-2-16,-1-4 4 0,0 2-2 16,3-2 0-16,-3 4 0 15,0-1 0-15,-2-2 0 0,0 0 0 16,-5 0 0-1,5-2 0-15,-5 4 0 0,5-2 0 16,-2 1 0-16,2-2 0 31,0-1 0-31,-3 4 0 0,5-1 0 16,1-1 0-16,-1 0 0 16,0-2 0-16,-4 2 2 15,4 1-4-15,-7-3 2 16,5 0 2-16,-5 0-4 15,3 0 2-15,0 3 2 16,2-3-4-16,-3 2 2 0,5 0 0 16,-7 0 0-16,3-2 2 15,-2 3-4-15,-3-1 2 16,0-2 2-16,0 0-4 16,0 0 4-16,2 0-4 0,-2 0 4 15,5 1-4 1,-1 1 2-1,-4 1 2-15,5 1-4 16,-1-2 2-16,-2-2 2 16,3 3-4-16,-2-3 2 0,-3 3 0 15,0-1 0-15,0-2 0 16,0 0-2-16,0 0 4 16,0 0-2-16,0 0 0 15,0 0 0-15,0 0 0 0,0 0 0 16,0 0 0-16,0 0 0 15,0 0-2-15,0 0 4 16,0 0-2-16,0 0-2 16,0 0-25-16,0 5-16 15,0 0-60-15</inkml:trace>
  <inkml:trace contextRef="#ctx0" brushRef="#br0" timeOffset="22182.1698">16318 2902 28 0,'-8'0'22'0,"8"0"-16"16,0 0 1-16,0 0 24 0,0 0 3 31,-2-2-2-31,0 2-21 0,2 0 1 16,0 0-3-16,0 0 2 15,0 0 0-15,0 0-2 16,0 0-8-16,0 0 2 16,0 0 1-16,0 0 2 15,0 7 1-15,0 0-1 16,0 3 1-16,0-3-3 0,2 5-1 15,0-3 3-15,3 8 7 16,0-1 10-16,2 3-14 16,2 0-5-16,-3 1 0 15,9 1 4-15,-2-1 3 16,4 2-5-16,-4 0 1 16,1 1 1-16,0-1-6 0,0 0 1 15,-3-4-2-15,0-1 1 16,6 1 2-16,-6 3-2 15,1-2-1-15,4 2 0 16,-2 0 3-16,2-5-2 16,-2 2-1-16,-3-3 0 0,0-3 1 31,4-2 1-31,-4-1-3 0,-1-1 1 16,-4 4-1-1,10 0 0-15,-4 3 0 0,-1-1 0 16,8 6 1-16,-8-2-1 15,8 2 0-15,-6-1 0 16,6 0 0 0,-1-2 2-16,1 2-2 0,-6-4 0 15,8 1 0-15,-4-2 0 16,-2 1 0-16,4-3 0 16,1 1 0-16,-3-2 0 15,-6-4 0-15,3 1 0 16,-3 3 0-16,4-3 3 15,-2 2-3-15,6 1 0 16,-6-1 0-16,4 2 0 16,-4 0 1-16,6 3-2 15,-6-1 2-15,4 0-1 16,-6 0 0-16,3-4 0 16,0-2 0-16,-3 3 0 15,-1-5 0-15,-1 2 0 0,-5 0 0 16,5 1 0-16,1-1-1 15,-3 0 1-15,-3 1 0 16,7 3 0-16,-1 1 1 16,-1-1-2-16,2 2 2 15,-1 4-1-15,-3-7-1 16,2 2 2-16,-5-5-1 16,-1-1 0-16,2-2-1 0,-1-1 2 0,-4 3-1 15,7-1 0-15,-5 1 0 16,0-1 0-16,3 0 0 15,-3-2 0-15,1 2 0 16,2-2 0-16,-3 3-1 16,0-2 2-16,-2 0-1 15,7-1 0 1,-5 2 0-16,0-2 0 16,5 3 0-16,-4-4 0 15,-3 0 0-15,5 1 0 16,-3-2 0-16,0 4-1 0,0-2 2 15,3 3-2-15,-1-4 2 16,-4 2-1-16,5-1-1 16,-3-1 1-16,1 0 1 0,-3 1-1 15,7 1 0-15,-5-1 0 16,-2 0-1-16,2-2 2 16,3 2-2-16,-3 0 1 15,0 0 0-15,5 0 1 16,-5 1-2-16,1-2 2 15,2 0-2 1,-1 1 2-16,-4 0-2 16,5-2 1-16,-3 0 0 15,0-2 0-15,-2 2 0 16,7 2 0-16,-2-1 0 16,4 1 1-16,-2 0-2 15,-3 0 1-15,6 0 0 16,-1-2-2-16,-2-1 2 0,-5 5-1 15,0-5 1-15,-2-1 0 16,5 3 0-16,-5-3 0 16,0 0 0-16,0 1 0 0,0-1 0 15,0 0 0-15,0 0 0 16,0 0 0-16,0 0 0 16,0 0-2-16,0 0 2 0,2 0 0 15,1 3 0-15,-1-1 0 16,3 0 0-16,-3 0 0 15,-2-2 0-15,0 0 0 16,0 0 0-16,0 0 2 16,0 0-4-16,0 0 2 31,0 0 0-31,0 0 0 0,0 0 2 16,0 0-4-16,0 0 2 0,0 0 0 15,0 2 0 1,0-2 0-16,2 2-1 0,5 0 1 15,-5 0 1-15,0-1-2 16,3 2 1-16,-2 0 0 16,-1-2 0-16,3-1-1 0,-1 3-3 15,-4-2 3-15,0-1 1 16,0 0-1-16,0 0 1 16,0 0 0-16,0 0 0 15,0 0 0-15,0 0 0 16,0 0 0-16,0 0 0 31,5 3 0-31,-1-1-1 0,-2 0 1 16,6-2 0-16,-6 2-2 15,3-2-3-15,-3 3 2 16,-2-3 1-16,0 0 1 16,0 0 1-16,0 0 0 15,0 0 0-15,0 0 0 16,0 0 0-16,0 0 0 0,0 0 0 15,0 0 0-15,0 0 0 0,0 0-1 16,0 0 1 0,0 0 0-16,0 0 0 0,0 0 0 15,0 0 0-15,0 0 0 16,0 0 0-16,0 0 1 31,0 0-1-31,0 0 0 0,0 0 0 16,0 0 0-16,0 0 0 15,0 0 0-15,0 0 0 16,0 0 1-16,0 0-2 16,0 0 1-16,0 0 0 15,0 0 0-15,0 0 0 16,0 0 0-16,0 0-1 0,0 0-60 16,0 1-61-16</inkml:trace>
  <inkml:trace contextRef="#ctx0" brushRef="#br0" timeOffset="32855.9204">11138 4357 16 0,'0'2'44'0,"0"-2"-27"0,0 0-11 15,0 0 16-15,0 0 0 16,0 0-6-16,0 0-3 16,0 0-3-16,5 0 1 0,9 0 0 15,-3 4 4-15,10 0-9 16,-3 3-5-16,1-2 0 15,-6 4 0-15,4-4 1 16,-4 5 0-16,8-3 0 16,7 4 1-16,4-3 0 15,0-2 0 1,7 0 14-16,-2-1-12 16,7-2 1-16,-3-1-1 15,1 3-1-15,6-1 3 16,-4-1 0-16,6-3-2 15,-1 5-1-15,0 0-2 16,1-1-1-16,1 1 0 16,-4-2 0-16,4 1-2 0,0-1 1 15,-1-3 1-15,1 0-1 16,0 3 0-16,-1-1 2 16,1-2 1-16,0 2 2 0,2 0-3 15,-3 1 2-15,8-1-3 16,0-1 1-16,-1-1 3 15,-1 0-1-15,-1 2-2 16,-7 0-1-16,-2 3 0 0,2 0 1 16,3-2-1-16,-2 3 0 15,-6-2-1-15,6 0 0 16,-6 3 2-16,-2-3-2 16,6 0 0-16,-6 0 0 31,3 1 1-31,-3-1-1 0,10-3 1 15,-1 4 0-15,-1-1 0 16,-6 0 0-16,-1 2-1 16,4-1 2-16,-2 0-2 15,-3-1 0-15,6 3 0 16,-6-3 0-16,0 2 0 0,3 1 0 16,-3-3 0-16,0 0 1 15,-1 0-1-15,-8 0 0 0,5-2 0 16,-3 2 1-16,1 0-2 15,2 1 2-15,2-1-1 16,2 2 0-16,10 0 2 16,-3 0-1-16,-4 3 2 31,7-4-2-31,-10 2-1 0,5 0 0 16,-4-2 0-16,-3 0 0 15,2 1 2-15,-6-2-3 16,4 0 2-16,0 1-2 15,3 0 1-15,1-1 1 16,8 3 0-16,-1-1-1 16,-1 1 0-16,-6-2 1 0,-1 0-2 15,-1 2 2-15,-2-4-1 16,3 4 0-16,-1-4 0 16,-2 1 0-16,-7 1 0 0,8-1 0 15,1-1 0 1,0 0 0-16,-1 1 0 0,1 3 2 15,0-4-2-15,1 2 0 16,-1-1 0-16,6-4 0 0,-13 1 0 16,3 4 0-16,2-3 0 15,-4 0 1-15,6 0-2 16,5 1 2-16,-4-3-1 16,-1 3 0-16,-7-1 1 31,6 0-2-31,-1 3 1 0,-5-3 1 15,5 0-1-15,3-2 0 16,-1 1 0-16,6-1 1 16,-4 3-1-16,6-1-1 15,-4 0 2-15,6-2-2 16,-1 2 4-16,-1 1-5 16,-6-2 4-16,4 1-5 0,-6 0 6 15,-1-2-3-15,1 2-2 16,0 1 4-16,3-3-2 15,-3 2 0-15,6-2 0 0,-2 0 0 16,4 2 2 0,-1-2-1-1,-4 0-1-15,2 0 0 16,-2 0 1-16,-10 0-2 16,5 0 2-16,-2 0-2 15,0 0 4-15,0 0-5 16,4 0 2-16,-2 0 2 15,1 0-2-15,-4 0-2 16,3 0 4-16,1 0-2 0,1 0 0 16,0 0 0-16,1 0 0 15,-3 0 2-15,2 0-3 16,-11 0 2-16,0 0-1 16,0 0 0-16,-9 0 0 15,0 0 2-15,9 0-5 16,-8 0 6-16,8 0-5 15,-2 0 2-15,2 0 0 16,2 0 0-16,0 0 0 16,6-2 2-16,1 2-2 15,-3-2 0-15,3-1 0 16,1 3 0-16,-6-2 0 0,5-2 0 16,2 3 0-16,6-2 0 15,-4 1 1-15,-1-2-1 16,4 1-1-16,0 0 2 15,0-1-2-15,-2-1 3 0,-3 0-3 16,-2 0 2-16,3-4 0 16,-3 1-1-16,5 1 1 15,-3-2-2-15,0 1 4 16,8-1 3-16,2-1-1 16,1 2-4-16,-5-3 0 0,-4 3 0 15,-3 0-1-15,-6-3 1 16,5 4-1-16,0-4 0 15,1 3 1-15,3-5 1 16,-2 4-1-16,3-5 1 16,-7 2 0-16,2 2-2 15,-7-3 0 1,0-1 5-16,6-1 2 16,-8 1-2-16,2-1 0 15,0 1-2-15,0-3 6 16,0 0-5-16,-2-3-3 0,-2 1 0 15,-8 2 0 1,1 0 0-16,-2 3 0 0,-1-1 1 16,-4-2-2-16,4 0 2 15,-6-2-1-15,-1 1 1 0,6 0-1 16,-6-2-1-16,0 2 1 16,1-1 0-16,-3 1 0 15,0-2 1-15,-7 6-1 16,1-4 3-16,2-1 5 15,-3 0-5 1,7-1-1-16,-2-1 0 16,-3-1 0-16,-4-4-1 15,3 2 1-15,-3-4-3 16,0 6 0-16,0-2 1 16,0 4-1-16,0 0 1 15,0-1 0-15,0 2 0 16,-3-2-1-16,-1 1 0 0,-3 1 0 15,5-2 1-15,-7 3-1 16,-3-1 1-16,3 2-2 16,0 3 2-16,-1 0-1 0,-1 3-1 15,2-3 1-15,-10-1 1 16,1-2-1-16,2-3 1 16,-10-3-1-16,3 3 0 15,3-4 1-15,-3 6-1 0,4 4 0 16,1-1-1-16,4 2 1 15,-4 4 1-15,1-2 0 16,4-1-2-16,-8 1 1 16,4-1 1-16,4 2-1 31,-8-3 0-31,3 1-1 0,-3 1 4 16,8 1-5-16,-6 2 4 15,-2 4-2-15,3 1-2 16,-1 1 4-16,6-3-2 15,-6-4 0-15,-2 1 0 16,1-3-2-16,-1 3 4 16,2 0-4-16,4 2 4 0,-2-5-4 15,-1 5 2-15,4-2 0 0,-4 1 2 16,-1 1-4 0,4 0 2-16,-11-1 0 0,3-3-1 15,0 4 1-15,-5-1 1 16,6 2-2-16,-4 1 2 31,3-1-2-31,0-1 1 0,-3 0 0 16,6 0 0-16,-1-1 0 15,2 5-1-15,6-4 2 16,-1 4-1-16,-2-1 0 16,2-4 0-16,-6-2 0 15,-1 5-1-15,2 0 2 16,1 3-1-16,6-2 0 0,-6 1 0 15,4 2-2-15,-2-2 3 16,5-1-1-16,1 3-1 0,6-2 1 16,-5 1 0-16,-1-1 0 15,-6 0 0-15,5 0 0 16,-8 2 0-16,5-2 0 16,5 2-1-1,7-3 2-15,-5 3-1 16,5 0-1-16,-5 0 1 15,4 0 0-15,-4 0-1 16,5 0 1-16,2 0 0 16,-2 0 0-16,0 0 0 15,-3 0-1-15,3 0 1 16,-5 0 0-16,5 0-1 0,2 0 1 16,0 0 0-16,0 0 0 15,0 0-1-15,0 0 1 16,0 0 0-16,0 0 0 15,0 0 0-15,0 0 0 0,0 0 0 16,0 0 0 0,0 0 0-16,0 0 0 0,-3 0 0 0,1 0 0 15,2 0 0 1,-5 0 0-16,5 0 0 0,0 0 0 16,0 0 0-16,0 0 0 15,0 0 0-15,-2 0 0 16,-7 0 0-16,0 0 0 31,-1 0 0-31,1 0 0 0,5 0 0 16,-3 0 0-16,4 0 0 15,3-1 0-15,0 1 0 16,0 0 0-16,0 0 0 16,0 0 0-16,0 0 0 0,0 0 0 15,0 0 0-15,0 0 0 16,0 0 0-16,-2 0 0 15,-5 0 0-15,-4 0 0 16,-6 0 0-16,6 0-1 16,2 0 2-16,6 0-1 15,1 0 0-15,0-3 0 16,2 3 0-16,-5 0 0 16,5 0 0-1,0 0 0-15,0 0 0 0,0 0 0 16,0 0 0-16,0 0 0 15,0 0-1 1,0 0 1-16,0 0 0 0,0 0-1 16,0 0 2-16,0 0-1 15,0 0 0-15,0 0 0 16,0 0 0-16,0-1 0 0,0 1 0 16,0 0 0-16,0 0-1 15,0 0-3-15,0 0-22 16,0 0-28-16,0 4-51 15,0 11-10-15</inkml:trace>
  <inkml:trace contextRef="#ctx0" brushRef="#br0" timeOffset="42748.0266">9849 3793 106 0,'-5'-5'39'15,"5"2"-32"-15,-2-1-3 16,2 4 5-16,-2-3 8 16,2 1 5-16,0 2-17 15,0 0-4-15,0 0 0 16,-2 0 2-16,-1 0 0 15,-1 0 23-15,-3 0-12 0,-5 0-7 16,-1 0-7-16,-4 5 1 16,-1 2 1-16,2 0 1 15,0 1 1-15,0 3-2 16,-3 1 2-16,3 3-1 0,-3-3 1 16,4 3 1-16,-4-1 2 31,1 3-2-31,2 1 0 0,-3 3 2 15,-1 2 0-15,-1 3-4 16,0 3 2-16,3-2-2 16,-1 1 1-1,1 1-2-15,-3-2 0 0,7 2 1 16,-2 2 0-16,2-2-2 16,1 1 2-16,-1-1-5 0,4 0 4 15,-1 3-2-15,7-4 0 16,-6 0 1-16,3-3-1 15,3-5 1-15,-1 1-1 16,5-1 0-16,-2 3 0 16,0 4 0-16,2 2 1 15,0 2 4-15,0 5-2 0,0-3-2 16,0 1 2-16,0-2-1 16,0-1-2-16,0-2 1 15,0-3 0-15,9-2 1 16,4-2 0-16,4-3-2 0,-1 0 3 15,4-3-1-15,1 0 5 32,0 1-2-32,2-2-1 0,2 2-3 15,1 0 2-15,1-1-1 16,10 6 0 0,-3 1-1-16,6 3 13 0,-1-2-4 15,2-1-9-15,1 2 0 16,4-3 0-16,5 2 1 15,2 0 0-15,-1-3 0 0,1-3-1 16,3-1 0-16,-3-1 2 16,-1 1-2-16,1-1 0 15,5-1 0-15,-3-3 1 16,5 2-1-16,-4-2 2 0,-2 2-2 16,-1 1-1-16,7-1 1 31,0 1 0-31,0-5-1 15,0-1 1-15,4 4-1 16,-2 0 1-16,0 0 0 16,7-6 1-16,-6 5 2 15,-1-7-1-15,3 2-3 0,-3-4 2 16,4-3-3 0,13 0 2-16,3 0-1 0,6 0 0 15,-3-3 1 1,3-4-2-16,-5-1 5 0,-3-3-7 15,3 1 3-15,-8 0 3 16,6-1-6-16,-2 3 6 16,3-6-2-16,1-3-2 15,7-2 2-15,4-1-2 16,-2 1-2-16,-4-2 7 16,-12 5-8-16,-5 2 4 15,-4-2 0-15,-12 4 3 16,1 0-8-16,-3-1 7 15,-1 0-2-15,8 0 0 0,2-3 0 16,0 1 0 0,0-2 0-16,-2 1-1 15,2-3 2-15,-2 2-2 0,-2 1 1 16,2 0-1-16,-5-3 2 16,-2-3-1-16,5 3 1 15,-6-3-3-15,8-2 3 16,0-4-1-16,2 2 1 15,1-6-2-15,4 4 5 0,-3 1-4 0,-2 1-3 16,-9 2 3-16,2 2 0 16,-9 0 3-16,-5 4-3 15,4 0-3-15,-9-4 3 16,1 3 0-16,-5 2 3 16,-9 0-3-16,3 2 1 15,-5 1-1 1,1-3 0-16,1-2 0 15,7 1 0-15,0-3 0 0,-2 1 0 16,0-4 0-16,-3 4 1 16,3-3-2-16,2 5 2 15,-6-1-2-15,16 0 2 16,-1-2-1 0,4-1-1-16,4 0 1 0,-6 2 0 15,-7 2 0-15,-2 3-1 16,4 1 1-16,-6-3 1 0,4 2-1 15,-2-3 0-15,5-1 0 16,-3 1 0-16,5-1 0 16,3 3 0-16,-1-1 0 15,1-2 0 1,6 4-1-16,3-7 2 16,2 1-1-16,7 1 0 15,-8-3 0-15,4 0 1 16,-5 2-3-16,-6 3 3 15,-5-1 0-15,-1 2-1 16,-7 2 0-16,0 4 0 16,-11 3 0-16,5-1 0 0,-6 1 0 15,-6 0 0-15,6 1 0 16,-3-2 0-16,-4 2 0 16,6-1 0-16,-6-1 0 15,4-1 1-15,2 1-1 0,-4-1 0 16,6-2 0-16,5 4 0 15,-4-1 0-15,6 4-1 0,4-4 1 16,0 1 0-16,0-1 0 16,-6 3 0-16,-10 2 0 15,0 2 0-15,-4-2 0 16,-1 0 0-16,0-3 1 16,-1 3-1-16,-1 1 0 31,2-3 0-31,-1 5 0 0,6-3-1 15,-2 1 1-15,2 2 0 16,0-2 0-16,2 2 0 16,1-2 0-16,0-1 0 15,-4 2-1-15,4 1 1 16,-8-5 0-16,-2 5 0 16,3-2 0-16,-3 2 0 0,2-2 0 15,6-1 1-15,-4 0-2 0,8 2 1 16,-4-2 0-16,-4 3 0 15,6 1 0-15,-6-3-1 16,6 0 2-16,-10 2-1 16,0 1 0-16,-4-2 0 31,2 0 1-31,-5-1-1 0,12 0 0 16,-2-3 0-16,1 3 0 15,-4 1 0-15,3-2 0 16,-1 1 0-16,-1 2 0 15,-3-1-1-15,-3 0 1 16,1 2 0-16,-3-2 0 0,0 2 1 16,-2 0-2-16,5 0 2 15,-3 0-1-15,-2-3 0 16,0 3 0-16,0-1 0 16,0 1 0-16,0 0 0 0,3 0 0 15,-3 0 0-15,2 0 0 31,3 0 0-31,-3 0 0 16,-2-3-1-16,7 3 1 0,-3-4 0 16,-2 4 0-16,5-2 0 15,-7 0 1-15,0 2-1 16,0 0 0-16,0 0 0 16,0-2 0-16,3 2 0 15,2 0-1-15,-3 0 1 16,5 0 0-16,-5-2 0 0,0 2-1 15,-2-3 1-15,7 3 0 16,-5 0 0-16,6-2 0 16,-4 2 0-16,3-1 0 0,-5-2 0 15,5 3 0 1,-7 0 1-16,0 0-1 0,2 0 0 16,-2-4 0-16,3 4 1 31,-3-1-2-31,7 1 1 0,-5 0 0 15,0 0 0-15,3 0-1 16,-3-3 2-16,0 3-2 16,-2 0 1-16,0-1 1 15,0 1-1-15,0 0 0 16,0 0-1-16,5 0 1 0,0 0 0 16,-3 0-4-16,5 0 4 15,2 0 1-15,-7 0-2 16,0 0 1-16,3 0 0 15,-5 0 0-15,3 0 0 16,-3 0 0-16,0 0 0 16,0 0 0-16,0 0 0 0,2 0 0 15,-2 0 0-15,0 0-1 0,0 0 2 16,0 0-2 0,0 0 2-16,5 0-1 0,-5 0-1 15,0 0 2-15,2 0-2 16,0 0 1-16,-2 0 0 31,5 0 1-31,-3 0-2 0,-2 0 1 16,0 0 0-16,0 0 0 15,2 0 0-15,-2 0-1 16,7 0 2-16,-7 0-1 16,3 0 0-16,-3 0-1 15,0 0-1-15,0 0 0 16,0 0-5-16,0 0-5 0,0 0-21 15,0 0-38-15,-10 0-11 16,-10 9-115-16</inkml:trace>
  <inkml:trace contextRef="#ctx0" brushRef="#br0" timeOffset="55494.6131">9854 3449 51 0,'-5'-7'28'0,"0"2"-19"16,5 3-8-16,0 2 5 0,0 0 5 15,-2 0 1-15,2 0-5 16,0 0-4-16,0 0 2 16,0 0-1-16,0 0 0 0,0 0 0 15,0 0 3-15,0 0-1 16,0 0-1-16,0 0-3 16,0 0 3-16,0-2-3 15,0 2-1-15,0 0 7 16,0 0 0-16,0 0-3 31,0 0-1-31,-2 0-4 0,-3 0 1 16,-6 0 2-16,-1 0 0 15,-6 2 14-15,-3 5-12 16,5-2-1-16,-2 0-4 16,-1-1 4-16,-1-1 2 15,-8 2-3-15,3 2-3 0,-5-4 1 16,-7 6 1-16,5-4-2 15,-8 0 0-15,4-1 1 0,-1 2-1 16,-2-2 0-16,-1 3 0 16,8-1 1-16,0 0-1 15,4-2 0-15,5 0 1 16,10-1 0-16,-1-2 3 31,2-1-1-31,3 0 1 0,-5 0-2 16,5 0-2-16,-2 0 0 15,-1 0 0-15,3 0 0 16,-8 0 1-16,4 0-1 16,-4 3 0-16,-3-3 0 15,-1 1 0-15,10 2 0 16,-8-2 0-16,4 1 0 0,-2 3 0 16,-4-1 2-16,3 1-4 15,-3-4 2-15,0 3 2 16,-1-4-2-16,-1 4 0 0,-3-1 0 15,11-2 0 1,-6 1 0-16,2 1 0 0,1-3 0 16,-1 2 0-16,0 0 0 15,2 0 0-15,0 0 0 0,-1-1 0 16,4-1 0 0,-4 3 0-16,-3 0 0 15,4 1 0-15,0 0 0 0,0-2 0 16,4-2 1-16,-2 1-2 31,2-1 1-31,4 3 0 0,-1 0 1 16,1-3-2-16,-2 0 1 15,-3 0 1-15,-2 1-1 16,2-1 0-16,-2 0 0 16,2 0 0-16,3 2 0 15,-4-2 0-15,2 0 0 16,2 0 0-16,-6 0 0 0,6 0 0 15,-5 2 0-15,0-2 0 0,2 0 0 16,0 0 0 0,0 0 0-16,1 0 1 0,-6 0-2 15,1 0 2-15,-3 0-1 16,4 0-1-16,4 0 2 31,-6 0-1-31,6 0 0 0,-4 0 0 16,11 0 0-16,-1 0 0 15,5 0 2-15,-3 0 2 16,5 0-2-16,-2 0-2 16,-1 0 1-16,1 0 1 15,-1-2-1-15,1 0 0 16,-2-2-2-16,-1 1 1 0,-4 2 1 16,4 1-1-16,-4-2-1 15,0 0 2-15,-3 0-2 16,-4-1 2-16,2 3-1 15,-2-1 0-15,3-2 0 16,1 0 0-16,1 0 0 16,1 1 0-1,-1-2 0-15,0-1 0 16,-4 1 1-16,9 0-1 0,-3 0 0 16,-1 3 0-16,3-2 0 15,-2-1 0-15,0 2 0 16,-3-3 0-16,1 3 0 15,1 2 0-15,3-1 1 16,-4 1-2-16,0 0 2 0,-3-3-1 16,-2 3-1-16,9 0 2 15,0-1-1-15,-2-2 0 16,-1 2 0-16,-1-2 0 16,2 3 0-16,5-2 0 15,-2 0 0-15,2 1 0 16,-1-2 0-16,3 3 1 0,0 0-1 15,-3-2 0-15,1 0 0 16,-6 0 0-16,3 2 0 16,-4 0 0-16,2-3 0 15,-3 3 0-15,-1-1 2 16,-2-1-4-16,0 2 2 16,-2 0 0-1,4 0 0-15,3 0 0 16,-1 0 2-16,2-2-2 0,-1-1-2 15,1 3 4-15,0-2-2 16,5 2 0-16,2 0 0 16,-2 0 0-16,2 0 0 15,2 0 0-15,-2 0 0 16,2 0-2-16,0 0 4 0,-2 0-2 16,2 0 0-16,-3 0 0 15,1 0 0-15,0 0-2 16,-5 0 4-16,7 0-4 15,-4 0 2-15,2 0 2 16,-1 0-4-16,0 0 4 16,1 0-4-1,2 0 4-15,-2 0-2 16,-3 0 0-16,5 0-2 16,0 0 4-16,-2 0-2 15,-2 0 0-15,1 0 0 16,3 0 0-16,0 0 0 0,-2 0 0 15,2 0 0-15,0 0 0 16,-2 0 0-16,2 0 0 0,-2-2 0 16,-4 2 0-16,2 0 0 15,2 0 0-15,-3 0 0 16,3-2 0-16,2 2-2 16,-2-3 5-16,2 3-4 15,0 0 1-15,0 0 1 16,0 0-2-1,0 0 1-15,0 0 0 16,0 0 0-16,0 0 0 16,0 0 0-16,0 0-2 15,0 0 4-15,0 0-2 16,0 0 0-16,0 0 0 16,0 0 0-16,0 0 0 15,0 0 0-15,0 0 0 0,0 0 0 16,0 0-2-16,0 0 1 15,0 0-26-15,0 0-32 0,6 0-38 16</inkml:trace>
  <inkml:trace contextRef="#ctx0" brushRef="#br0" timeOffset="66536.1395">9824 4211 23 0,'0'-4'12'16,"0"2"2"-1,0 2 8-15,0 0-5 16,0-1-1-16,0-2-2 0,0 3-4 15,0-2-1 1,0 2 4-16,0-2 2 16,0 2-9-16,0 0-5 0,0-2 2 0,0 2 3 0,0 0-2 31,0 0 5-31,0 0 6 0,-5 0-10 16,-2 0-5-16,-2 0 1 15,0 0 0-15,-1 0-1 16,-1 0 1-16,0 0-1 15,-3 0 0-15,-2 0 1 16,-3 0-1-16,-2 0 0 16,6 0 2-1,-6 0-2-15,-5 0 1 16,6 0-1-16,-3 0 0 16,-5 0 0-16,7 0 0 0,-2 0 1 15,1 0-2 1,-6 0 2-16,0 0-1 0,5 2 0 15,-7 0 1-15,2 0-2 16,8 1 2-16,-3-3-1 0,0 0 0 16,2 0 0-16,1 0 1 15,3 1-1-15,-4-1 1 16,3 0-1-16,-3 0 2 16,0 0-2-16,1 0 1 15,-1 0 0-15,-2 0 1 16,1 0-2-16,-2 0 0 0,3 0 0 15,0 0 0-15,-3 0 2 16,-2 0-1-16,3 0 0 16,-2 0 2-16,1 0 0 15,2 0-1-15,-3 0-1 16,1 0-1-16,3 0 1 16,-1 0-1-1,-1 0 0-15,-3 0 0 0,5 0 2 16,1 0-2-1,1 0 0-15,2 0 0 0,-7 0 0 16,3 0 0-16,0 2 0 16,-1 0 1-16,-1 0-1 15,-3-2 0-15,3 2 0 16,-5 1 0-16,8 1 0 16,-5-3-1-16,-1 4 1 0,-4-1 1 15,7 0-2-15,-5-2 1 16,4 3 1-16,-2-4-2 15,-1 3 2-15,-1 0-1 16,-2 1 0 0,-2-1 0-16,-5 0 1 0,2 0-2 0,3 3 1 15,2-3 0-15,5-2 0 16,4 2 0-16,5-4 0 16,0 2 1-16,4 0-1 15,1 0 0-15,2-2 0 16,2 0-1-16,-3 2 1 31,6-2 1-31,-5 0-2 0,-1 0 2 16,-3 1-1-16,-1-1 0 15,-2 3-1-15,-3 0 2 16,-3-2-1-16,-4 2-1 0,3-2 2 16,2 4-1-16,3-3 0 15,-1 0 0-15,-4 1 0 16,1-2 1-16,1-1-1 0,4 2-1 15,8-2 1-15,3 0 2 16,-1 0 1-16,2 0-3 16,-2 0 1-16,0 0-1 15,3 0 1-15,-1 0-1 16,1 0 0-16,-2 0 0 16,0 0 0-1,-8 0 0-15,4 0 0 16,-10 0 0-16,4 0 0 15,-4 0 0-15,-6 0 1 0,5 0-1 16,0-2 0 0,3-2 0-16,-3 0 3 0,6-1 1 15,-4 1-4-15,2 3 0 16,11-5 0-16,-1 5 1 0,0-1 2 16,3-2-3-16,-2 4 0 15,0-2 0-15,1 0 0 16,1 0 1-16,2 2-1 15,-1-2 0-15,-1 2 0 16,2-3 1-16,-4 2-2 16,2 1 2-1,-1 0-1-15,-1-3-1 16,1 2 1-16,-5-2 1 16,-1 0-1-16,2 2 0 15,-3 1-1-15,1-2 2 16,0 0-2-16,-1 0 1 15,3 0 1-15,2 2-1 16,-3-2 0-16,8 2 0 16,-5 0 0-16,3-3 0 15,-1 3 0-15,1 0 1 16,-4-1-1-16,6 1 0 0,-2 0-1 16,-1-3 1-1,1 3 1-15,-1 0-1 0,3 0-1 16,-6 0 2-16,4 0-1 15,-1-1 0-15,-1 1 0 16,4-3 0-16,-3 3 0 16,1-1 0-16,-2 1 0 15,4 0 1-15,-5 0-2 16,7 0 1-16,-4 0 0 16,-1 0 0-16,1 0 0 15,-4-3 0-15,6 3 0 16,0 0 0-16,0 0 0 15,-1 0 0-15,1 0 0 16,-5 0 0-16,1 0 0 0,0 0 0 16,-3 0 0-16,5 0 0 15,-3 0 0-15,0 0 0 16,2 0 0-16,1 0 0 0,-1 0 0 0,5 0 0 16,0 0 0-1,0 0 0-15,0 0 0 0,0 0 0 16,0 0 0-16,0 0 0 15,0 0 0-15,0 0 0 16,-2 0 0-16,0 0 0 31,2 0 1-31,0 0-2 0,0 0 1 16,0 0 0-16,0 0 0 16,-2 0 1-16,-3 0-2 15,0 0 2-15,0 0-1 16,1 0 0-16,-1 0 0 15,5 0 0-15,0 0 0 16,0 0-1-16,0 0 1 0,0 0 1 16,0 0-1-16,0 0 0 15,0 0 0-15,0 0 0 16,0 0 0-16,0 0 0 0,0 0-1 16,0 0 2-16,0 0-2 15,0 0 2-15,0 0-1 31,0 0 0-31,0 0-1 0,0 0 1 16,0 0 1-16,0 0-2 16,0 0 1-16,0 0 0 15,0 0-4-15,0 0-42 16,17 0 0-16,5 0-54 16</inkml:trace>
  <inkml:trace contextRef="#ctx0" brushRef="#br0" timeOffset="74540.5104">9886 4141 49 0,'0'-2'24'16,"0"2"-18"-16,0 0 8 0,0 0 13 15,0 0-2-15,0 0-8 16,0-2 0-16,0 2-12 16,0 0-3-16,0 0 0 0,0 0 5 15,0 0-3-15,0 0 8 16,0 0 14-16,0 0-19 15,0 0-2 1,0 0-1-16,0 0 3 16,0 0 0-16,0-3-3 15,-7 3 1-15,0 0-4 16,-2-3 2-16,2 3-2 16,-5-2 0-16,6 0 2 15,-3-1 0-15,-1 1-1 16,1-2 0-16,-7 0 3 0,4-2 0 15,-6 3-3-15,4-4 2 16,-4-2 1 0,-3 1 0-16,-2 0 1 15,0-3 0-15,-2-1 2 0,-5 0-2 16,5 2-4-16,-5-1 0 16,4 3-1-16,3-1 2 0,2 2-1 15,3 1 1-15,4-1-1 0,-2 2 2 16,0 0-4-16,0-2 0 15,-3 1 1 1,8-1 0-16,-8 3-1 0,-1-1 0 16,6-2 2-16,-5 3-2 31,1-1 1-31,-3 0-1 0,1 1 0 16,-1 0 0-16,-4-2 0 15,-1 5 0-15,5-3 0 16,1 2 0-16,-1-1 0 15,0 2 0-15,1 1 1 16,1-3-1-16,6 3 0 16,1-1 0-16,1 1 0 0,2-3 0 15,-6 3 0-15,2-1 0 16,-1-2 1-16,0 1-2 16,0 0 1-16,-2 0 1 15,0-1-1-15,0 2-1 0,0 1 1 16,0 0 0-1,2 0 0 1,0-2 1-16,-2 2-2 16,5 0 2-16,-4 0-1 15,4 0 0-15,2-2 0 0,3 2 0 16,-4-2 0-16,3 0 0 16,0-1 1-16,5 3-1 15,-2-1 0-15,-2 1 0 16,2-3 0-16,-3 2 0 0,0-4 0 15,-5 3 0-15,1-4 0 16,0 4 0-16,1-2 0 16,-3 2 1-16,4-1-1 15,-1 0-1-15,-1 1 1 16,6-1 0-16,-1 1 0 16,2 0 1-16,-2 0-1 0,-1-1 0 15,0 3 0-15,1-5 0 16,-2 0 0-16,1 1 1 15,-4 1-2-15,1-2 1 16,4 1 0-16,-3 1 1 16,0 3-2-16,-1-7 2 15,3 2-1 1,-2 2-1-16,-3-2 2 0,3 3-1 16,0-2-1-16,-3 1 2 15,6 0-2-15,-3-1 2 16,2 2-1-16,-3-1-1 15,1 1 2-15,7 2-2 16,-7-2 2-16,4 1-1 16,-2-2 0-16,0 1 0 0,1 0 0 15,-4 0 0-15,3 0 0 16,0 1 0-16,3-2 0 16,-5 1 0-16,1 0 0 15,-1 0 0-15,-2-1 0 16,7 3 0-16,-2-1 0 15,0-2 0 1,1 3 0-16,3-1 0 16,-5 1 2-16,7 0-4 15,0 0 4-15,0 0-2 0,-2 0-2 16,-3-3 4 0,-2 1-4-16,0 0 2 0,3 0 2 15,-1 2-4-15,-2-2 2 16,2 0 2-16,1 1-4 0,-3-2 4 15,3 0-4-15,-3 2 2 16,-1-2 2-16,8 3-4 16,-4-1 4-16,-1 1-4 15,3 0 2 1,0-3 0-16,0 3 0 16,-3 0 0-16,5 0 0 15,0 0 0-15,0 0 0 16,0 0 0-16,-2 0 0 15,2 0 0-15,0 0 0 16,0 0 2-16,0-1-2 16,0 1 0-16,-3 0 0 15,3 0 0-15,0 0 0 16,0 0 0-16,0 0 0 0,0 0 0 16,0 0-2-16,0 0 4 15,0 0-2-15,0 0 0 0,0 0 0 16,-2 0-2-16,2 0 4 15,0 0-2-15,0 0 0 16,0 0 0-16,0 0 0 16,-3-3 1-16,1 3-2 0,-2 0 1 15,-1-1 0-15,1 1 0 16,2-3 0-16,-3 1 0 16,0 0 0-16,0 2 0 15,1-2 1-15,-1 1-1 16,5 1-1-16,-4-6 2 15,2 6-2 1,-5-1 1-16,-1-2 1 16,8 2-2-16,-2 1 1 15,0-3 0-15,-3 3 0 16,3 0 0-16,-2-1 1 16,-1 1-2-16,3-3 1 0,-3 3 0 15,2 0 0-15,1-2 0 16,2 2 0-1,-2 0 0-15,2 0 0 0,-2 0 0 0,-1-2 0 16,3 2-2-16,-2 0 4 16,2 0-4-16,0 0 4 15,-2 0-4-15,0-2 2 16,-3 2 2-16,3 0-2 31,-3-2 0-31,0 2-2 0,-4-2 4 16,7 2-2-16,-2-1 0 15,1 1 0-15,1-3 0 16,-1 3 0-16,3 0 0 16,-2 0 0-16,2 0-2 15,-5 0 4-15,5-3-2 16,-2 3 0-16,2 0 0 0,-2 0-2 16,-3 0 2-16,5 0 2 15,0 0-2-15,-2 0 0 0,0 0-2 16,0 0 2-1,-1-1 0-15,1 1 0 0,-1 0 0 16,3 0 0-16,-2 0 0 16,2 0 0-16,0 0-1 0,0 0 1 15,0 0 1-15,0 0-1 16,0 0-1-16,0 0 2 16,0 0-1-16,0 0 0 15,0 0 0-15,0 0 0 31,0 0-1-31,0 0 2 16,0 0-1-16,0 0-1 0,0 0 0 16,0 0-11-16,0 0-41 15,0 0-22-15,0 0-16 16,0 12-44-16</inkml:trace>
  <inkml:trace contextRef="#ctx0" brushRef="#br0" timeOffset="101805.1564">10496 4355 3 0,'5'-7'44'0,"-5"7"-22"16,0 0-12-16,0 0 6 16,0 0 1-16,0 0 3 15,0-2-12-15,0 2 1 0,0 0 1 16,0 0-4-16,0 0-1 15,0 0 0-15,0 0-3 16,0 0 0-16,0 0 1 16,0 0-3-16,0 0 2 15,0 4 0-15,0 9 1 0,0-1 0 32,0 2 3-32,2 0-6 0,0-3 0 15,0 2 1-15,3 1 1 16,-1 3 0-16,2-2 3 15,-2-1-2-15,7 0 0 16,-2 3-2-16,8-1 4 16,2 3 0-16,-4 0 3 15,4-3-3-15,1 1 4 0,-1-1-3 16,2-1-2-16,1-1 0 16,-1 3 0-16,0 0-1 15,5-1 0-15,-4 1 0 16,1-2-1-16,3-1-1 15,-1 1 4-15,5 1 3 16,2 0 1-16,5 5-3 0,4 0 5 16,1 1 1-16,1 1-6 15,4 0-3-15,3-1-3 16,-4 2 2-16,3-2-1 16,3 1 3-16,6-2-2 15,6 1 4-15,-2 0-4 0,-2-6 1 31,12 2 0-31,-3-2 0 0,10-2-2 16,3 1 3-16,3-3-1 16,7 0-3-16,0 0 2 15,-2-2-2-15,-7 2 0 16,5-5 0-16,-3 1 2 16,-5 1-4-16,1-4 5 15,-8 4-3-15,-3-1 1 0,-6 1-1 16,5-3 1-16,2 3-1 15,1-1 0-15,-1-2 0 16,8 2 2-16,-6-1-3 16,0-6 3-16,-3 3 1 15,-3-4-3-15,-3 3 1 16,0 1-1 0,5-2 1-16,1 2-2 15,1 0 2-15,5 0-1 0,4 0 0 16,-1-1 1-1,-1 1-1-15,-2-4 0 0,-3 0-1 16,6 0 2-16,-1 0-3 16,-2 0 5-16,3 0-3 15,-4 0 0-15,4-4 0 16,-6-1 1-16,6 2 2 0,-8 0-2 16,-2-3-2-16,-3 2 2 15,-6-3-1-15,2 3 0 16,-2 0 0-16,-7 0 0 15,7 2 0 1,-7 0 0-16,5 0 0 16,0 2 0-16,-4 0 0 15,6-2 0-15,-2 2 1 16,-3-2-2-16,-2 2 2 16,3 0-1-16,-6 0-1 0,5-2 2 15,-4 0-2-15,2-1 2 16,2 3-2-16,-9-1 2 15,5-2-1-15,-1 2 0 16,1-4 0-16,0 3 0 0,7 0-1 16,-6 2 2-1,-1-3-2-15,0 3 2 0,-1-1-2 16,1-1 1-16,2 0 0 16,-3 2 0-16,1 0 1 15,0 0-2-15,-8-2 0 0,6 2 2 16,-1-2-2-16,-2 2 0 15,4 0 2-15,-1 0-2 16,-5 0 3-16,6 0-3 16,1 0 1-16,0 0 1 15,-1 0-2-15,3 0 1 16,-2 0 0 0,4 0 0-16,-4 0-1 15,2 0 2-15,-5 0-2 16,-4 0 2-16,-1 0-4 15,6 0 3-15,2 0-1 16,-3 0 2-16,-2 0-2 0,2 0 0 16,3 0 2-1,2 0-2-15,-3 0 2 0,-1 0-3 16,2 2 3-16,-8 0-2 0,4 0 2 16,-4 0-1-16,-2-1 0 15,3-1 0-15,4 3 0 16,-4-1 0-16,2-2 0 15,-2 0 0-15,-5 2 0 16,5 0 0-16,4-2 0 0,-4 3 1 31,4-2-3-31,1-1 4 16,-6 3-3-16,-3-2 1 16,-6-1 0-16,3 0-1 15,-5 3 0-15,-2-3-1 16,2 0 2-16,3 0 0 15,-1 0-2-15,-4 0 1 0,4 0 1 16,-4 0-2-16,-2 0 2 16,0 0-1-16,-7 0 1 15,0 0 0-15,-1 0 0 16,1 0 1-16,2 0-2 0,5-3 1 16,-4 2 0-1,6-2 0-15,6 2 0 0,-2-2 0 16,-4-1 0-16,0 2 0 0,-10-2-1 15,3 2 2-15,-2-2-2 16,5 2 1-16,-4-2 0 16,-1-3 0-16,7 1 0 15,-5 0 1-15,-3-3-1 32,1 4-1-32,0-2 2 0,-3-1-1 15,3-1 0-15,0 2 0 16,7-6 0-16,-6 2 1 15,1-1-2-15,5 0 1 16,-5 2 0-16,3-3 0 16,-6 2 0-16,-6 1 0 15,4 3 1-15,-4-3-1 0,7 1 0 16,-3-1 0-16,-6-4 2 16,4 2 1-16,-3-3-1 15,4 3 1-15,-4-2 0 16,6-1-2-16,-5 3-1 0,4-2 0 15,3-2 1-15,-3 0-1 32,3 0 1-32,0-1-1 0,-1-2-1 15,-8 5 2-15,-3 2 1 16,0-3-1-16,3 1 2 16,-3-3-1-16,3 2 1 15,-1 1 1-15,5 0-3 16,-4-1 1-16,-1-6-1 15,8 3-1-15,-6-5 0 0,6-2 0 16,-6 1 0-16,4 0 0 16,-6 4 0-16,-1 1 0 15,-3 2 4-15,-1 2-5 16,3-5 2-16,3 4-1 16,-3-3 1-16,0 2-2 15,1-1 2-15,-1-3-1 0,-2 3 0 16,-3 0 2-16,4-6 4 15,-4 2-3-15,3-3-2 0,-5 0-2 16,0 6 3-16,3 1-1 16,-3 3-2-16,-2 0 2 15,7 1-1-15,-4-3 0 32,-1 0 2-32,5 0-1 0,-5 2-2 15,-2-4 2-15,2 0-1 16,3-1 0-16,-5-1 0 15,0 0-1-15,0 3 2 16,0-2-1-16,0 7 0 16,0-3 0-16,2 5 0 15,-2 0 0-15,2-1 1 0,3 2-1 16,-2-1 0-16,-3 1 0 16,2 3 0-16,0-1 0 15,5-2 0-15,-7-2 0 16,2-1 0-16,5 1 0 0,-7-1 1 15,2-1-2-15,6-1 1 32,-6 3 1-32,-2-3-1 0,2 3 0 15,5-2 0-15,-7 3 0 16,0 3 0-16,2 2 0 16,3-1 0-16,-3-1 0 15,0-2 0-15,-2 3 0 16,0-1-1-16,2 4 1 15,-2-2 0-15,6-2 1 0,-4-1-1 16,-2 0 1-16,2-2-3 16,3 2 2-16,-3 3 0 15,0 0 0-15,0 0 0 16,3 2 0 0,-3-3-1-16,6 1 1 15,-6 0 0-15,5 0-3 16,-3 2 2-16,3-3 0 15,-5 1 2-15,8 0-2 16,-8 0 1-16,5 2-1 0,-5 0 1 16,-2-1 0-16,7 3 0 15,-5-2 0-15,-2 0 0 16,10-1 0-16,-6 2 0 16,3 1-3-16,4-3 0 15,-1 1 3-15,-3 1-1 16,4-2-2-16,-1 3 2 15,1-4-1-15,-2 2-1 16,3-1 2-16,-3 1 0 16,0 1 0-16,-3 3 1 15,2 0 0-15,-1-3 0 16,-3 1 0-16,5 0 0 16,1-3 0-16,1 2 0 15,-2-1-1-15,-1 1 2 16,-6 1-1-16,7 0 0 0,-5-1 0 15,3 3 0-15,3-3 0 16,-6 1 0-16,3 0-1 16,0 0 2-16,-5-1-1 15,2 3 0-15,4 0-1 16,-1-3 1-16,-3 1 0 0,5 2 0 16,3-2 0-16,-3 2-1 15,2 0 1-15,-1 0 0 16,1 0-1-16,-2 0 1 15,3 0 0-15,2 0 0 0,-2 0 0 16,-3 0 0-16,-3 0 0 16,1 0 0-16,-5 0 0 15,6 0-2-15,-8 0 4 16,0 0-2-16,2 0 0 16,-2 0 0-16,2 0 0 15,3 0 0 1,-3 0 0-16,0 0-2 15,5 0 2-15,1 0 2 16,-4 0-4-16,-2 0 2 16,5 0 0-16,0 0 0 15,-5 0 0-15,-2 0 0 16,4 0 0-16,2 0 0 0,-4 0 0 16,5 0 0-16,-5 0 0 0,7 0 0 15,-5 0 0-15,4 0 0 16,1 0 0-16,-7 0 0 15,5 0 0-15,-5 0 0 16,-2 0 0-16,0 0 0 16,0 0 2-16,0 0-2 15,0 0 0-15,0 0 0 0,0 0 0 32,0 0 0-32,0 0-2 0,0 0 4 0,0 0-2 15,0 0 0-15,0 0 0 16,0 0 0-16,0 0 0 15,0 0 0-15,0 0 1 32,0 0-2-32,0 0 1 0,0 0-3 15,0 0 2-15,0 0-13 16,0 0-27-16,0 0-23 16,-7 14-31-16,-6 3-76 15</inkml:trace>
  <inkml:trace contextRef="#ctx0" brushRef="#br0" timeOffset="103443.9549">20933 4149 1 0,'0'2'2'15,"0"-2"-2"-15,0 2 1 0,0 1-1 16,0-1 0-16,0 0 0 16,0 1 1-16,0 0-1 15,0 1 2-15,0 1-3 16,0-2-5-16,0 1 9 16,0 1-6-16</inkml:trace>
  <inkml:trace contextRef="#ctx0" brushRef="#br0" timeOffset="105315.6775">20933 4149 7 0,'39'64'4'0,"-39"-64"-3"16,0 0 0-16,0 0-1 16,0 0 0-16,0 0 1 15,0-2-1-15,0 2 3 16,0-2 2-16,0 2 1 15,0 0-1-15,0 0-3 16,0 0 1-16,0 0 0 16,0 0 0-16,0 0 0 0,0 0 1 15,0-2 2-15,0 2-3 16,0 0 1-16,0 0 1 16,0 0-3-16,0 0 0 15,0 0-2-15,0 0 1 16,0 0 2-16,0 0 5 0,0 0 0 15,0 0 1-15,0 0-3 16,0 0-2-16,0 0 5 0,0 0 2 16,0 0 1-1,0 0-3-15,0-2 1 0,0 2 0 16,0 0-1-16,0 0 1 16,0 0 1-16,0 0 1 31,0 0 0-31,0 0-1 0,0 0 7 15,0 0 1-15,0 0-2 16,0-1 3-16,0 1-2 16,0-3-4-16,0 1-4 15,0 0 1-15,0-3 0 16,0 2-1-16,0-1-4 16,0-1-1-16,0 0 3 15,0 2 3-15,0-3-4 16,0 0-1-16,0-3-6 0,0 1 1 0,0 2-1 15,0-2 1-15,0 1-1 16,0-3 3-16,0-2-2 16,0 0-2-16,2-3 3 31,5 1-2-31,-5 1 0 16,5-2 0-16,-4 0 0 0,1-1 0 15,3 0 1-15,-5 2-1 16,5 1 0-16,-5 2 0 15,3 3 0-15,0 0 0 16,-3 2 0-16,5-2 0 16,-5-2-1-16,5 5 1 0,-5-4 0 15,6 4 1-15,-6 0-2 16,-2-2 2-16,2 4-1 16,5-3 0-16,-3-2 0 15,3-1-1-15,3 1-1 16,-3 1-2-16,-3 4 3 15,-2-2-2-15,7 1-1 0,1-4 2 16,-1 1 0-16,0 3 1 16,-5-1 0-16,4 0 1 15,1 0 0-15,-7 2 0 0,7 1 0 16,-7-3-3 0,6 3 6-16,1 0-6 0,2-1-3 31,1-2 1-31,-1 1-1 15,-2 1 4-15,1 3 2 0,-3 0 0 16,-3 0-2-16,3 0 2 16,-5 0-3-16,8 0 3 15,-1 0 0-15,2 0-1 16,-1 0 2-16,-1 0-1 16,-5 0 0-16,3 0 0 0,3-3 0 15,-1 3 2-15,-5 0-2 16,3 0 0-16,3 0 0 15,-8-2 0-15,5 2 1 16,-5-2-2-16,0 2 2 16,5 0-1-16,-3 0-1 15,6 0 1 1,-3 0 0-16,2 0 0 16,-5 0 0-16,4 0 0 15,-6 0 0-15,5 0 0 16,-3 0-2-16,3 0 2 0,-5 0 2 15,6 0-4 1,-8 0 2-16,2 0 0 0,0 0 0 16,5 0 0-16,-5 0 2 15,5 0-2-15,-3 0 0 16,4 0 0-16,-6 0 0 0,5 0 0 16,0 0 0-16,-3 0 0 15,6 0 0-15,-3 0 0 16,-3 0 0-16,5 0 0 15,-9 0 0-15,2 0 0 0,4 0 0 16,-4 0 0-16,-2 0 0 16,4 2 0-16,3-2 0 15,-5 2 0-15,5 1 0 16,1-3 0-16,-6 0 0 16,0 0 0-16,-2 0 0 31,0 0 0-31,2 0 0 0,-2 3-2 15,0-3 2-15,5 0-1 16,-5 2 1-16,0-2 0 16,0 0 0-16,0 2 0 0,2-2 0 15,-2 2 0 1,0-2-1-16,0 3 2 0,2-1-2 16,3-1 1-16,-3 3 0 0,0 1 0 15,8 0 1-15,-3 0-2 16,-1 2 1-16,1-5 1 15,1 1-1-15,-6-1 0 16,0-2 0-16,3 3 0 16,-5-3 0-16,0 0 0 15,0 0 1 1,0 0-1-16,0 0-1 16,0 0 2-16,0 0-1 15,0 0 0-15,0 0 2 16,0 0-2-16,0 0 0 15,0 0 0-15,0 0 0 16,0 0 0-16,0 0 0 16,0 0 1-16,0 0-1 0,0 0-1 0,0 0 1 15,0 0-2-15,0 0-2 16,0 0-11-16,0 7-43 16,-9 0-86-16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05-19T09:13:26.20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5819 3812 63 0,'0'-2'26'15,"0"-1"-21"-15,0 1 1 32,0 0 5-32,0 1 4 0,0 1-4 15,0 0-5-15,0 0-2 16,2 0 1-16,-2 0 29 15,2 0-22-15,-2 0-7 0,0 0 1 16,0 0 5-16,0 0 3 16,0 0 0-16,0 0-1 15,0 0-4-15,0 0-1 16,0 0-2-16,0 0 0 16,0 0-4-16,0 0 3 0,0 0 1 15,0 0 0-15,-9 0-6 16,-3 0 2-16,3 0-2 15,-3-2 0-15,3-3 2 32,-2 3-2-32,1-3 0 0,-1 2 2 15,0-4-2-15,1 2 1 16,1-4 1-16,0 4-1 16,-1-7 2-16,2 2-1 0,-1-4-2 15,0-3 0 1,1 0 2-16,-1-1 0 0,0 2-2 15,5 2 2-15,-4-2-1 16,1 3-1-16,3-4 0 16,-3 2 1-16,3 1-1 15,2-1-1-15,-4 1 1 16,4-1 0-16,0 2 2 16,2 1-4-16,-2 0 3 15,-1-2 1-15,3-1-3 0,-2 1 0 16,2 2 3-1,0 7-2 1,-2-6 0-16,0 1 0 0,-3-3 0 16,-5-7 0-16,6 4 1 15,-5-4-1-15,-2 2 0 16,-4-1 0-16,2 1 7 16,-1 1 0-16,3 2-4 15,2 4-3-15,-1-2 0 16,3 1 1-16,3 0 1 15,-1 0-2-15,3 2 2 16,-6 0-2-16,8 1 0 16,0 1 0-16,0-1 2 15,0-1-6-15,-2-2 4 16,2 2-1-16,0-2 2 16,-2-2-1-16,2 5 2 0,-2-4-2 15,2 1 2-15,-3 0-2 16,3-1 0-16,0 2-2 15,0 6 2-15,0-2-3 16,0 1 4-16,0-1-1 16,0-1-1-16,0-2-1 15,3-1 2-15,3 1-2 16,-6 3 4-16,8-6-1 16,-4 0-1-16,3-4 1 15,-2 1-2-15,1 0 1 16,2-1 0-16,-4 0 1 15,3 3-1-15,-5 0 0 0,5 1 0 0,-3 4 0 16,2 2 1-16,-2 0-2 16,-4-1 4-16,9-1-3 15,-2 1 0-15,3-2 0 16,-1 0 0-16,0-1-2 16,-3 3 2-16,4-1 2 15,-1 1-2 1,-2 0-4-16,-1 2 4 15,4-2 1-15,-1 0-1 16,2 0 1-16,-1-1-4 16,4 2 3-16,-2 2-4 15,3 1 3-15,0-3 3 16,0 1-2-16,0 0 1 16,-2 0-1-16,4-1 0 0,-2 1 0 15,2 0 2-15,-2-3-4 16,2 4 4-16,-4-2-4 0,6 1 4 15,1 0-2-15,3-2 0 16,1-1-2-16,1 3 4 16,-2 0-2-16,2-1-2 15,0-1 4-15,1 4-2 0,-3-2-2 16,0 0 1-16,-3 1 4 16,1 2-5-16,-2 1 2 15,1-5 0-15,1 2 2 16,5-2-2-16,-4 0-2 15,1-1 4-15,3 1-4 16,-1 2 2 0,3-2 2-16,0-1-4 15,-1 2 4-15,3-2-2 16,0 1 0-16,2 2 1 16,1-2-1-16,-3 2-1 15,-3-2 2-15,1 2-1 16,2 0 0-16,0 0-1 0,0-1 2 15,-1 0-1-15,-2-2 0 0,-1 1 0 16,2 1 0 0,4 0 0-16,0 0 1 0,-2-1-1 15,2 1 1-15,0-2-1 16,8 0-1-16,1 1 4 16,0-1-3-16,-1 0 4 31,-1 0-5-31,-5 1 1 0,-4 3 1 15,5 1-1-15,-3-2 0 16,4-2 2-16,4 4-2 16,1-1 0-16,-2-1 0 15,-1 0 0-15,-2 2 0 16,3 1 0-16,3-2 0 16,6-1 1-16,1 2-1 0,1-2 1 15,-4 3-1-15,2 0 2 16,-1-1-2-16,-1-2 0 15,4 1 0-15,3-1 1 16,3 0-1-16,-1-2 1 16,-3-1-1-16,6 1 1 0,-5 2-1 15,-4-2 0-15,1 0 1 0,-1 2-1 16,-4-2 1-16,2 2 0 16,-4 0-1-16,-1 1 0 15,-3 1 0-15,-5-2 0 16,3 3 0-16,-7-3 2 15,0 3-2-15,0 1 0 32,2-3 1-32,0 1-1 0,0-1 0 15,-2 1 2-15,2-2-2 16,4 1 1-16,0 1-1 16,12-4 0-16,1 2 2 15,2 0 2-15,-6 0-3 16,6 1 0-16,-3 0 0 15,1 0-1-15,-3-1 0 0,4 3 1 16,-1 0-2-16,-1 0 1 16,3 2 3-16,2-1-5 15,2 1 4-15,3 0-4 16,-1 0 4-16,0-3-2 16,3 3 0-16,0 0 0 0,-7-2 1 31,5 2-2-31,-5 0 1 0,-1 0 1 15,-1-2-2-15,0 2 1 16,-3 0 1-16,-4 0-2 16,4 0 1-16,-4 0 1 15,2 0-1-15,5 0 0 16,2 0 0-16,-1 0 0 16,-1 0 0-16,0 0 0 0,-3 0 0 15,1 0 0-15,-3 0 0 16,4 0 0-16,3 0 0 15,-2 0 0-15,-1 0 0 16,-1 0 0-16,4 0 0 16,5 0 0-16,4 0 0 15,0 0 0-15,-2 0 0 0,0 2 0 16,0 0 1-16,2 1-2 16,0-2 2-16,2 1-2 15,1 0 2-15,1 2-2 16,-4-1 2-16,0-1-2 15,5 1 1-15,-3 2 0 0,-1-3 1 32,6 3-2-32,-7-5 1 0,0 1 0 15,-4 1 0-15,0-2 1 16,-4 0-1-16,-1 0 0 16,-2 0-1-16,0 0 2 15,-3 0-2-15,5 2 2 16,-2 0-1-16,-1 1 0 15,3-1-1-15,-2 0 2 0,7 1-1 16,-6-3-1-16,1 5 2 16,-2-3-1-16,-1 3-1 15,1-2 1-15,-10 1 0 16,6 3 0-16,-4-1 0 16,6 0 0-16,0 0 0 15,-4 1 0 1,4 0 0-16,-6 0 0 15,6 1 0-15,-6 1 0 16,4-4 0-16,-6 4 0 16,2-3 0-16,4 0 1 0,-2-1-2 15,6 0 2 1,-2 2-1-16,-4-2-1 0,6 0 2 16,0 2-2-16,-1-2 2 0,6 2-2 15,-3-2 2-15,-2 5-1 16,1-3 0-16,1 2-1 15,-2 1 2-15,7-1-1 16,-6-1 0-16,6 0 0 16,-3 1 0-16,1-4 0 15,-1 2 0-15,-3-1 1 0,4 1-2 16,-5-2 2-16,-4 2-2 16,4-1 4-16,-2 0-6 15,-3-1 4-15,-4 0-2 16,-6 0 2-16,3-3-1 15,-7 3 0-15,3-4 0 16,-5 3 0 0,-5 0 0-16,-6-1 0 15,-1 0 0-15,-6 2 0 16,1-3 0-16,-4 0 0 16,3 3 0-16,-3-5 0 0,3 3 0 15,2-1 0-15,-1 0 2 16,-1 0-4-16,4 1 2 15,7 0 0-15,0 1 0 0,5 3 0 16,2-4 2-16,2 4-2 16,0-2 0-16,5 0 0 15,-7 2 0-15,2-2 0 16,-2 2 0-16,-5-1 0 16,5-2 0-16,-2 3 0 15,-5-2 0 1,7 0-2-16,-2 2 4 15,-1-4-2-15,-2 4 0 16,-2-3 0-16,3-2-2 16,-5 1 4-16,1 0-2 15,6 1 0-15,-5-1 0 16,5 1 0-16,-5-3 0 16,-5 1 0-16,3 3-2 15,0-3 4-15,-1 2-2 16,3-3 0-16,-2 4 0 15,5-1 0-15,-4 1 0 0,6-4 0 16,2 3 0 0,2-1-2-16,0 1 4 15,6-2-2-15,-2 2 0 0,3 0 0 16,2-2-2-16,-3 2 4 16,-4 0-2-16,-4 1 0 15,-2-1 0-15,-6-1-2 0,-3 2 4 16,2-1-2-16,-3 0 0 15,3-1 0-15,0 1-2 16,-1 0 4-16,1 0-2 16,2 0 0-16,-2 0 0 15,9 2 0-15,-3 2 0 16,-2-1 0-16,3-3 0 0,-5 2 0 0,-2-2-2 16,4 0 4-1,-6 3-2-15,2-3 0 16,-6 0-2-16,4 1 2 0,2-2 0 15,-5 3 0-15,5-1 0 16,-6 1 0-16,4-2 0 31,-3 1 0-31,-2-2 0 0,-1 4 0 16,2-3 2-16,-2 2-4 16,-3-2 2-16,1-2 2 15,-2 2-4-15,3 0 2 16,-3 1 0-16,0-1 0 15,3-3 0-15,-5 6 0 16,2-5 0-16,-3 3 0 0,2-2 0 16,3-1 2-16,-2 3-2 15,3-1-2-15,-3-1 2 16,7 2 0-16,-2-1 0 16,-3-1 0-16,6 2 0 15,-8 0 2-15,3-1-2 16,-1-1 0-1,-2-1 0-15,1 3-2 16,-6-3 2-16,5 1 2 16,0 2-4-16,3-1 4 15,-3 1-2-15,2-2 0 0,-3 2-2 16,-4 1 2-16,3-2 0 16,-7 1 0-16,2-1 0 15,-2 0 0-15,9-1 0 0,-1 2-1 16,-4 1 1-16,7-2 1 15,-4 3-1-15,1-3 0 16,-4 2 0-16,3-2 0 16,-5 1 0-16,5 0 0 15,-3 0 0-15,4-1 0 16,-6-2-1-16,0-1 1 0,3 2 0 16,-5-3 0-16,2 3 0 15,-2-2-1-15,0 1 1 16,2 1 0-16,-2 0 0 15,7-1 0-15,-5 2 1 16,-2 1-2-16,2-2 2 0,6 2-1 31,-8-1 1-31,2 0-2 16,3 0 1-16,-5-1 1 0,0-2-2 16,2 2 2-1,0-2-2-15,-2 2 1 0,0-2 1 16,0-1-2-16,5 3 2 15,-5-1-1-15,0-2 0 16,0 0-1-16,0 0 2 0,0 2-1 16,0-2 0-16,0 0 0 15,0 2-1-15,0-2 1 16,0 0 0-16,0 0 0 16,0 0-1-16,0 2 2 15,4 0-2-15,-4 0 2 16,0 0 0-1,2-2-1-15,-2 3 0 16,0-2 0-16,0-1 0 16,0 0 0-16,6 3-1 15,-6-3 2-15,0 1-1 16,0-1 0-16,0 0 0 16,0 0 0-16,0 0 0 15,0 0 0-15,0 0 0 0,0 3 0 16,0-3-2-16,0 0 2 0,0 0 1 15,0 0-1-15,0 0 0 16,0 0 1-16,0 0-1 16,0 0 0-16,0 2 0 15,2-2 0-15,-2 2 0 16,0 0 0-16,0-2 0 0,0 4 0 16,0-4 0-16,0 0 0 15,0 2 0-15,0-2 0 16,0 2 2-16,2 0-2 15,-2 3-2-15,5-1 4 16,-3 0-2-16,-2-2 0 31,2 0 0-31,-2 0 0 0,0-2 0 16,0 0 0-16,0 3 0 16,0-3 0-16,0 0 0 15,0 0 0-15,0 0 0 0,0 0 0 16,0 0 0-16,0 3 0 15,0-3 0-15,0 0 0 16,0 0 0-16,0 0 0 0,0 2 0 16,0-2 0-16,0 2 0 15,0 0 0-15,2-2 0 16,-2 3 0-16,0-1 0 16,0-2 0-16,0 0 0 15,0 0 0-15,0 0 0 31,0 0 0-31,0 0 0 0,0 0 0 16,0 0 0-16,0 0 1 0,0 0-1 16,0 0 0-16,0 0 0 15,0 0 0-15,0 0 0 16,0 0-1 0,0 0 1-16,5 0-63 0,-5 0-62 15</inkml:trace>
  <inkml:trace contextRef="#ctx0" brushRef="#br0" timeOffset="26806.6157">5858 3400 24 0,'0'-6'38'16,"0"3"-24"-16,0-1-2 0,0 2 5 0,0 1 3 15,0-4-13-15,0 1 4 16,2 1-3-16,0 0-3 15,-2 3-1-15,0 0 2 16,0-2 0-16,0 2 30 16,0 0-17-16,0-3-6 31,0 3-6-31,0 0-1 0,0 0-1 16,0 0 4-16,0 0-2 15,0 0-1-15,0 0-4 16,-2 0-2-16,-5 0 1 15,3 0-1-15,-6 0 0 16,1 0 1-16,-7 0-1 16,0 0 0-16,-1 0 0 0,-3 8 0 15,6 1 0-15,1-1 0 16,-4-3 0-16,1 2 0 16,-2 0 0-16,2-1 0 15,-3 3 0-15,6 3 1 16,-4 2-2-16,2 3 1 0,-2-2 0 31,-2 1 0-31,8 1 0 0,-2-1 0 16,1 0 0-16,-2 0 0 15,8-1 0-15,-4 3 0 16,1-1 0-16,0 1 0 16,-5-4 0-16,2 5 1 15,-2-2-1-15,3-1 0 16,2 2 2-16,-1 1-2 0,3 0 0 15,-1 3 0-15,1 4 1 16,-3 0 0-16,1 3-1 16,2 3 0-16,1-3 1 15,0 1-1-15,4-3 0 16,0 0 1-16,0-2-1 16,-1-4 0-16,3 0 1 0,0-3-1 15,0 2 0-15,0-1 3 16,0 3 0-16,0-5-2 15,0 7-1-15,0 0 3 0,0 3-3 16,0 5 0-16,0-2 1 16,0 1 1-16,0 1 1 31,3-6 0-31,3-1 2 0,0-2-1 16,-2 0-1-16,1 2 0 15,1 1 1-15,1 8 7 16,3-1 2-16,3 2 6 15,-2 0-5-15,1-6-12 16,-3-3 2-16,0-4-3 16,8-1-1-16,-2 3 5 0,4 3 4 15,2 2-6-15,5 0-2 16,-2 0 3-16,4 3-2 16,0-3 0-16,4 1-1 15,0-2 1-15,0-2-2 16,4 1 3-16,-2-2-2 15,0 0-2 1,1 2 4-16,-1-5-2 16,-2 5 1-16,3 1-2 15,-3-4 0-15,0 3 2 16,0 0-1-16,1 2-1 0,2 0 1 16,-1 3 0-16,-2-6-1 15,7 1 1-15,-2 0 1 16,-2-4-3-16,4 6 3 0,0-2-2 15,0-5 0-15,5 5 2 16,-1-4 0-16,4 0-1 16,3-1-2-16,1-1 1 15,0 0 2-15,2 0-1 16,-1 1 1-16,1-1-3 16,7 1 1-16,2-3 3 0,3 3-5 15,1-3 4-15,2 0-4 16,-2 1 4-16,5-4-4 15,8-1 4-15,-1-3-1 16,5 2-2-16,2-1 1 16,3 2-2-16,-4-2 5 0,4 0-3 31,-1 2-1-31,3-1 2 16,-7-1 0-16,7 3-1 0,-2-1-1 15,-3-3 2 1,2 5-2-16,-2-5 2 0,0 3-1 15,5-3-1-15,0 0 2 16,2-1-2-16,2-1-2 16,3 2 6-16,0-2-3 0,4 2 0 15,0-2 0-15,3 0 0 16,-3-1 2-16,8 1-3 16,-4-3 2-16,6 2-2 15,-3 2 1-15,-2-2 1 16,-3 0-1-16,4 2 1 15,-11-2-2 1,3 2 2-16,-5-1-2 16,3-1 2-16,-3-1-2 15,6-2 2-15,1 0-2 16,-3-2-1-16,4 1 3 16,-1-1 0-16,0 0-1 15,8 0-1-15,-4-2 1 0,2 3 2 16,0-3-4-16,6 0 2 15,3-2 2-15,-1 1-2 0,-3-1-1 16,1 0 1-16,-2 0 1 16,-6 0-1-16,2 0-1 15,-6 0 1-15,-7 0 1 16,-2 0-2-16,0-3 1 16,-2-6-3-16,-5 4 4 0,7-2 0 15,-9-2-5-15,3 1 6 16,-2-2-6-16,-1-1 8 15,-4 3-4-15,-4-2 1 16,4-1-1-16,-8 3-3 16,0-2 1-16,1 2 4 31,-3-1 0-31,-5 1-2 0,6 0-2 16,-8-3 5-16,5 1-4 15,-5 2 1-15,-2-3-2 16,-3 3 5-16,1-3-6 0,-6 3 6 15,-1 2-3-15,0 0-1 16,-8-3 3-16,2 2-3 16,-4 0 1-16,-5-1-1 15,3 1 2-15,-7 0-1 0,6-3 1 16,-6 3-2-16,0-1 1 16,3-1-1-16,-3 1 1 15,0-1-2-15,0 4 4 16,0-4-1-16,5 3-2 31,-5 0 3-31,10 3-3 0,-3-4 2 16,2 0-1-16,10-1-1 15,-2 0 2-15,1 0-2 16,-4 0 2-16,-5 1-1 16,8 1 0-16,2-1 0 15,1 2 0-15,4-4 0 16,-1 3-1-16,-2-3 2 0,7 1-1 15,-2 2 0-15,-6 0 2 16,6-3-3-16,-3 4 1 16,-4-2 0-16,-5 2 1 0,0-2-2 15,0-1 1-15,0-1 2 16,-5 4-5-16,-2-2 3 16,3 0 1-1,-10 2-3-15,7-5 2 16,-2 3-1-16,-3-1 1 15,6-1 0-15,-3 4 2 16,-3-2-2-16,7 0 0 16,-1 2 0-16,-6-2 1 15,5 2 0-15,-2-2-3 16,-2 0 3-16,-3-1-1 0,3 1 0 16,-1 2 1-16,-4-4-4 15,2 1 5-15,3 1-3 16,-1-5 0-16,-2 4 3 15,-2 0-2-15,0-2 0 16,0 2 0-16,-9-1 1 16,2 1-1-16,-3 0 1 0,-1 0-2 15,2 1 0-15,-5-2 1 0,-2 1 1 16,6 0-1-16,-8-5 1 16,4 1-1-16,3-2 0 15,-6-1 0-15,8 1 1 16,-2 1-3-16,-1 3 2 31,3-4 1-31,0 0-1 0,-6-1 0 16,11 4 1-16,-13 5-2 15,-3-3 3 1,-1 2-1-16,-7-1-2 0,-2-7 2 16,7 1-1-16,-3 0 2 15,6-6-2-15,-1 6 1 16,-7-1-1-16,5 3 1 15,-5-2-1-15,6 1 0 16,-6-3 0-16,0 1 0 16,5 2 1-16,-7 1-2 15,2-2 1-15,-2 1 0 16,0 0-4-16,0-2 7 16,0 3-2-16,0-2-1 15,0-1 0-15,0 1 1 16,0 2-2-16,0-3 2 0,0 1-1 15,0-1 0 1,0 3 0-16,0-2 0 0,0 1-1 16,0-1 2-16,0-1-2 15,0 2-3-15,0 1 4 16,0-2 2-16,0-1-1 16,0 1-1-16,0-1 1 15,0 2-1-15,0 1 1 16,-2 4-1-16,2 0 0 15,0-1-1-15,0-1 1 16,0 2 1-16,0-1-1 16,0 2 0-16,-2 0 0 0,-3 0 0 0,5 2 0 15,0-3 0-15,0 3 0 16,0-4 0-16,0 4 1 16,-2-4-2-16,2 1 2 15,0 1-1-15,0-7 0 16,0 2-1-16,0 0 2 15,-2-1-2 1,2 2 2-16,0 1-2 16,0 0 2-16,0-2-2 0,0 0 0 15,0-1 2-15,0 0-2 16,0 3 2 0,0 0-1-16,0-1 0 0,0 1 0 15,0 2 0-15,0 0 0 16,0 1 0-16,0 1 0 0,0 0 0 15,0 0 0-15,0-3-1 16,0 5 1-16,0-2 0 16,0 2 0-16,0-1 0 15,0 1 0-15,0 0 1 16,2 0-1-16,-2-1 0 16,0 2 0-1,0-1 0-15,0-3-1 16,0 1 2-16,0 0-1 15,0 0 0-15,0-3-1 16,2 4 1-16,3-2 0 16,-5 2 0-16,2 5 0 15,-2-3 1-15,0 3-1 16,0 0 0-16,0 0 0 0,0 0 0 16,0-2-1-16,0 2 2 0,0 0-1 15,0-2 0-15,0 0-1 16,2-1 2-16,-2 0-1 15,0 1-1-15,0-1 2 16,0 3-1-16,0 0-1 16,0 0 2-16,0 0-2 0,0 0 0 15,0 0 1-15,0 0-1 16,0 0 1-16,0 0 0 16,0 0-2-16,0 0 2 15,0 0-1-15,0 0 1 16,0 0-1-16,5 0-2 31,-3 0-35-31,6 0-61 0,-2 0-42 16</inkml:trace>
  <inkml:trace contextRef="#ctx0" brushRef="#br0" timeOffset="45926.796">6224 4422 140 0,'0'7'17'0,"-9"-1"-16"15,9-2 0-15,-2 6 8 16,2 4 11-16,0-4-6 0,0-3-4 16,0 2-2-16,8-1-1 15,1-1-3-15,1 0-1 16,-3 0 0-16,0 1 1 16,-3 0 2-16,-2 1-3 0,3 3 3 15,-3 0 0 1,3 5-1-1,-2-2-4-15,1-1 1 16,1 3-1-16,-1-1 0 16,3 6 1-16,7 8-1 0,4-1 8 15,3 0-11-15,2-5 23 16,3-5-18-16,-1 0 0 16,2-1-2-16,6 1 6 15,-1-2-1-15,3 0-4 0,-8-1-2 16,3 0 1-16,0 1 0 15,-5-2-1-15,5-1 0 16,-7 3 0-16,2-3 0 16,3 3 0-16,0 3 1 15,8-1-1-15,1 0 2 16,5 1-4-16,-1-1 4 0,0-2-4 16,1 2 4-16,2-5 0 15,-2 1-2-15,-1 1 0 16,0-1 0-16,-1-1 1 15,1 1 0-15,-5-1-1 0,5 1 1 16,1-1-1-16,-3 1 0 31,2 1 2-31,4-2-2 16,-4 1 1-16,3 1 0 16,-1 1 0-16,4 0-1 15,-2 2 1-15,2-5 0 0,-4 1-1 16,4-3 2-16,-2 0-2 15,6 3 1-15,0 2-1 16,4 2 1-16,0-2 1 0,-2 2-2 16,3-2 2-16,-3 1-3 15,-1-2 2-15,1 4-1 16,3 0 2-16,-1 1-2 16,-3-3 0-16,4 1 1 15,-1-2-1-15,-2-5 2 16,7 2-4-1,-4 1 8-15,0-1-8 16,-5 1 4-16,0-1-6 16,2 1 9-16,-3-1-8 15,10 0 6-15,2 1-4 16,-2 2 2-16,0-3-1 0,0 1 1 16,-7 2-1-16,9-3-1 15,-4 3 2-15,2-1-1 0,0-1-1 16,-3-2 2-16,3-1-2 15,-2-2 1-15,1 0 1 16,-4 1-1-16,5-3 0 16,-2 0 0-16,-1 1 0 15,1-2 0-15,2 0 2 16,-5 1-4-16,5-1 4 0,-4 0-2 16,-6 0 0-16,-2 1 0 15,2-1 0-15,1-1 0 16,-2 0 0-16,-6-2 0 15,6 0 0-15,-6-2 0 16,-4 0 0-16,3 3 0 31,-3-3 0-31,0 2 0 0,3-3 0 16,-3 1 0-16,0 3 0 16,-2-3 0-16,7 1 0 15,-8-1 0-15,4-1 0 16,-8-1 1-16,7 0-1 0,0 0-1 15,-5 0 2-15,6 0-2 16,-8 0 2-16,-2 0-2 0,5 0 2 16,-1 0-2-16,-2-3 1 15,-2-2 2-15,2 0-3 16,-2 3 4-16,0-1-5 16,2-1 4-16,-2-3-2 15,7 4 0-15,-3-2-2 16,-4 0 5-1,0 2-3-15,-2-3 0 0,0 1-1 16,-3 0 2-16,-2 0-1 16,1-2 1-16,-2 2-2 15,1 0 2-15,-2 0-2 16,-1-2 1-16,-1 5 0 16,2-3 1-16,1 0-3 15,6 0 3-15,4-1-2 0,8 0 3 16,-3-1-2-16,-1 2 0 15,3 1-1-15,-6-1 2 16,6 2-1-16,2-2 1 16,-2-2-2-16,5-1 1 15,7 3 0-15,-1-6 1 16,1 1-2 0,5-1 3-16,-1-1-4 15,-3-1 2-15,-1 5 2 16,0 0-3-16,-3 2 0 15,-4 0 2-15,2-3 0 0,0 4-2 16,2-2 0 0,1-1 4-16,-4 1-3 0,6 0-1 15,-4 0 2-15,-8 0-1 0,-3-1-1 16,3 1 2-16,-7 0-1 16,8 0 0-16,-8 2-1 15,7-4 2-15,0 5-2 16,-7-2 2-16,0-1-2 15,-4 1 1-15,4 0 2 16,-4-2-3 0,-5 1 1-16,5 2 0 15,-5 0-1-15,-3-2 1 16,10 2 1-16,8 0 0 16,-2-2-1-16,10-2 0 15,-2 3-1-15,-3-3 4 16,-1 4-3-16,-1-2-2 15,0 2 4-15,-5-4-2 0,-2 5-2 16,8-3-2-16,-8 1 6 16,7 3-1-16,2-4 0 15,-1 1-2-15,1-1 4 0,0 3-5 16,-1-2 4-16,-1-1-4 16,-5 3 4-16,-6-1-2 15,-5 1 1-15,-5 1-2 0,3-1 1 16,7 0 1-16,2 2-1 15,4-1-1-15,-2 0 1 16,3-2 0-16,-1 1 1 16,-4 0-1-16,-2 0 0 15,2 2 0-15,2 0 0 32,-2-4-1-32,2 4 2 0,-2-2-2 15,-5 1 2-15,5 3-1 16,-2-2 0-16,-7 0-1 15,-1 2 2-15,3-3-2 16,3 3 3-16,-5 0-4 16,-1-3 4-16,-6 1-3 0,4 2 2 15,1-4-1-15,2 1 0 16,1 2-1-16,4-1 2 0,-1-2-1 16,5 1 0-16,-2 1 1 15,-3 0-2-15,-7 2 1 16,-1-3 0-16,-6 3 0 15,3-3 0-15,4 1 0 32,5 0 0-32,3-3 1 0,-1 2-2 15,-4-1 2-15,-3 1-1 16,3 1-1-16,-5 0 2 16,0 1-1-16,3-1 0 15,-8 2 0-15,8 0 0 16,-6-5 0-16,6 3 0 15,1 0 0-15,-1-1 0 0,-1 3 0 16,3 0 0-16,0-5 0 16,0 0-1-16,-1 3 2 15,3 0-1-15,-2 0-1 0,-1 1 2 16,6-1-1 0,-3 2 0-16,-2-3-1 0,1 1 2 15,-1 2-2 1,5 0 2-1,-3 0-1-15,5 0 0 0,-6-2-1 16,6 2 3-16,2 0-4 16,-5-3 3-16,3 3-1 15,-3 0 0-15,3-3-1 16,-8-1 2-16,3-1-2 16,-4 3 1-16,1 0 1 0,-3 1 0 15,-4-1-2-15,4-1 2 16,-4 1-2-16,8-2 2 15,0 1-1-15,-1 0-1 16,-1-1-1-16,4-1 3 16,-3 2-1-16,-1 1 0 15,0-3-2-15,-1 3 2 0,-4-3 1 16,2 2-1-16,-2 1 1 0,-3-3-1 16,-2 3 0-1,3 2 0-15,-3-2 1 0,2-1-1 16,6 0 1-16,-4-1-2 15,6-1 0-15,-5 0 1 32,2-2-2-32,-5 2 4 0,6-4-3 15,-4 1 3-15,1-1-2 16,2 3-2-16,-4 0 10 16,-1-2-7-16,-2 0 0 15,3-3 1-15,-3 5-1 16,0-2 2-16,3-1 1 15,-3-1-4-15,3 0 0 0,-1-3 3 16,3 3-3-16,0 0 0 16,-3 1 0-16,1-1 0 15,2 2 0-15,-3-3 1 16,-1 3 0-16,-4-1-2 16,1 1 1-16,-5 1 2 0,5 0-3 31,-2-1 2-31,2-3 2 15,0-1-3-15,-3-1 2 0,6 4 0 16,-3-5-2 0,-5 6 1-16,0 2-1 0,5-2 1 15,-5 1 1-15,5-1-2 16,-2 1 3-16,2-5-3 16,0 4 0-16,-3 0 0 0,3 0 1 15,-2-1 0-15,0-1-1 16,-1 0 1-16,-4 0-1 15,2-3 1-15,3 2 0 16,-3-1 0-16,-2 2-1 16,2 4 4-16,-2-1-1 15,5 1-3-15,-3 2 0 0,1 2 0 16,-3-2 1-16,7-2 0 16,-3-1-2-16,3 0 1 15,-5 2-1-15,3 3 1 16,-3 0 0-16,1-3 0 15,-1 2 0-15,5-2 1 16,-5 1-2 0,3 1 2-16,-3-2-1 15,0-2 0-15,-2 4 0 0,2-4 1 16,3 3-1-16,-5-1 0 16,3 0 0-16,-3 0 0 15,2-2 0-15,-2 2 0 16,5 0 0-16,-5 0 1 15,2 1-2-15,0-2 1 0,-2 1 0 16,2-1 1-16,-2 3-2 16,5-2 1-16,-3 3 1 15,-2-2-1-15,7-1-1 16,-2 2 1-16,0-4 0 16,-3 2 0-16,0 0 0 15,0 1-1 1,3 1 2-16,-3-2-1 15,-2 0 0-15,0 3 1 16,2-2-3-16,-2 0 3 16,8-2-1-16,-6 2 0 15,-2-2 0-15,7 1 0 16,-5 0 0-16,0 0-1 0,3 1 2 16,-3 0-1-16,0 2 0 0,-2 0 0 15,2-2 1-15,6-1-2 16,-8-1 2-16,7 0-2 15,-3-2 1-15,-4 0 0 16,9-1 0-16,-7 1-1 16,6 1 2-16,-1 2-2 15,-5-2 2-15,-2 5-1 0,0-2 0 16,2 2 0-16,-2 0 0 16,0 2 0-16,0-2 0 15,0 2 1-15,2-2-2 16,-2-1 1-16,5 1 0 15,-5 0-1-15,2-2 2 32,-2 2-2-32,0 0 1 0,2 2 0 15,-2-2 0-15,0-1 0 16,0 3 0-16,5 0 0 16,-5-3 0-16,0 3 0 15,0-2 1-15,0 0-2 16,3-1 2-16,-1-2-2 15,0 0 1-15,5-1 0 0,-7 3 0 16,0 3-1-16,0-3 2 0,0 3-1 16,2 0 0-16,-2-2 0 15,0 2 0-15,5-2-1 16,-5-1 1-16,4 1-2 16,1-1 2-16,-2-1-1 15,-1 1 2 1,-2 1-1-16,0 0 0 15,2-1 0-15,3 3 0 16,-5-3 2-16,0 3-2 16,0 0 0-16,0 0-2 15,0 0 1-15,0 0 1 16,0 0 1-16,0 0 1 16,0 0-4-16,0 0 2 15,0 0 0-15,0 0-1 16,0 0-6-16,0-2-28 15,0 0-27-15,0 0 15 16,0 2-63-16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05-19T09:19:43.76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22956 3802 10 0,'0'-7'27'0,"0"0"-8"15,0 7-5-15,0 0 4 16,0-3 1-16,0 1 1 16,0 0-8-16,0 2-5 15,0 0-3 1,0 0-3-16,0 0 13 16,0 0-9-16,0 0 10 15,0 0-11-15,-7 0-2 0,0 0 2 16,3 0-1-1,-4 0-3-15,6 0 4 0,0 0-2 16,2 0 2-16,-5 0-4 16,5 0 0-16,0 0 1 0,0 0 0 15,0 0 0-15,0 0 2 16,0 0-1-16,0 0 3 16,0 0-2-16,0 0 2 15,0 0-3-15,5 0 2 16,7 0 3-16,8 0 7 15,1 0-9-15,9 0 1 0,-5-3-3 32,5-2 1-32,7-2-4 15,-7 0 2-15,4 4-1 16,3-3 2-16,-5-1-5 16,6-1 5-16,-4 0-2 15,-2 2-1-15,-2-1 0 16,-2 1-1-16,-8 2 2 0,1-1-1 15,-2-1-2-15,-6 2 5 16,6 0-5-16,1 3 4 0,-1-2-5 16,4 2 4-16,0-4 0 15,4 1-1-15,3-4-2 16,0 0-2-16,-5-1 6 16,1 1-4-16,-5 0 4 0,-10 2-3 15,3-3 2-15,2 3 1 16,3 0-2-16,-6-1 0 15,6 3-2-15,1 0 4 16,1-2-5-16,0-1 3 16,2 3 1-16,5-1-1 15,2 1-2 1,2-3 2-16,-2 0 0 16,0 1-4-16,-10-2 6 15,-1 3-5-15,-1 0 2 16,-6 1-7-16,-3 0 11 15,-3 2-1-15,9-3-2 16,-4-1 1-16,3 3-1 16,2-4-1-16,-2-1 2 15,4 1-1-15,1 0 0 16,-4-2 0-16,6 3 0 16,-2-3 1-16,-1 4 0 15,1-2-2-15,-6 2-7 0,8 2 12 16,-2-1-2-16,1-3-2 15,-1-1-2-15,-6 0 5 16,6-1-3-16,-8 2 2 16,6 2-3-16,-6 1 2 15,3 0-1-15,2 2 1 16,-4-3 0-16,6-1-1 16,-4 0 2-16,4 0-2 15,3-1 0-15,-2 3-2 16,-8 0 2-16,0-4 2 15,-1 4-4-15,-6-2 4 16,5 2-1-16,-2 0-1 0,-5 0 0 16,6-3 2-16,-4 2-2 15,3 2 0-15,2-3 0 16,1 6-1-16,-6-3 1 16,3-2 1-16,-3 2-2 0,3 0 1 15,-5 3 0 1,-2 0 1-16,0-6-1 0,0 6 0 15,0-1 0-15,6 1 1 16,-6 0-1-16,0 0 3 0,2 0-2 16,-2 0 1-16,0 0-1 31,0 0 1-31,0 0-2 16,2 0-3-16,7 0 0 0,0 0 5 15,1 0-1-15,-1 0-1 16,-7-2 0-16,-2 2 0 15,2-2 1-15,-2 2-1 16,5-2 0-16,-3 2 2 16,-2 0-2-16,4 0-2 0,2 0 4 15,-2-3-2-15,3 3 0 16,2-4 0-16,1 4-2 16,-8 0 4-16,-2-4-4 15,2 2 2-15,-2 2 0 16,5 0 0-16,-5 0 0 15,0 0 2 1,2 0-2-16,-2-2 0 16,0 2 0-16,0-1 0 15,0 1 0-15,0-3 0 16,9 3-2-16,-7 0 4 0,8-4-2 16,-8 4 0-16,5 0-2 15,-7-2 2-15,4 2 2 16,3-2-4-16,3 0 1 15,-1 2 2-15,-5-3-2 0,3 3 0 16,-2 0-1-16,0 0 2 16,-3-2 0-16,0 2-4 15,5-2 4-15,-5-2-1 16,5 3 0-16,-7-2 0 16,2 1 1-16,0 2 0 0,-2 0-2 15,0 0 4-15,0 0-4 16,0 0 2-16,0 0 0 15,0 0 2-15,0 0-4 16,6 0 1-16,-6 0 1 16,2 0-1-16,0 0 0 15,5 0 0 1,-3 0 1-16,3 0 1 16,1 0-3-16,-6 0 3 15,2 0-2-15,3 0 1 16,-7-2 1-16,7-1-2 15,-5 3 1-15,-2-2-2 16,0 2 2-16,0 0-3 0,0 0 1 16,0 0 0-16,0 0-1 0,0 0 3 15,0 0 5-15,0 0-7 16,0 0 2-16,0 0 0 16,0 0 2-16,0 0-2 15,0 0-2-15,0 0 1 16,0 0-1-16,0 0 2 15,0 0 0 1,0 0-6-16,0 0-19 16,0 0-53-16</inkml:trace>
  <inkml:trace contextRef="#ctx0" brushRef="#br0" timeOffset="12169.4599">23103 3430 6 0,'0'-3'37'0,"-2"3"-20"16,2 0-1-16,0-2 1 31,0 2 3-31,0 0-1 0,0-2-6 16,0 2-3-16,0 0-3 15,0 0-1-15,0 0-4 16,0 0 0-16,0 0-1 16,0 0 3-16,-2 0-2 15,2 0 1-15,0 0-1 0,0 0 18 16,0 0-9-16,0 0-3 0,0 0-2 15,0 0 3-15,0 0-2 16,0 0-1-16,0 0 0 16,0 0-2-16,0 0-1 15,0 0-3-15,0 0 8 16,2 0-4-16,11 0 7 31,8 0-8-31,7 0 1 0,0 0-3 16,-5 2 2-16,7 3-2 15,-8 2-1-15,6-2 2 16,7 2-2-16,2 1 1 16,2 1-2-16,0 1 2 15,-5-1 0-15,6-3-1 16,-8 3 1-16,-4-4-1 0,-6 2 0 16,-1-2 0-16,-2 2 1 15,-1-2-1-15,-4 0 0 16,6-1 1-16,-1 0-2 15,-5 2 1-15,4 1 0 16,-6 0 0-16,4-2-1 0,-5 2 2 31,3-6-2-31,-3 4 3 0,4-1-3 16,-9 0 2-16,3 0-3 16,6 3 2-1,-9-3 1-15,8 2-2 0,0-2 1 16,-3 1 0-16,6 2 0 15,-6-2 1-15,3 0-1 16,-5 1 0-16,0-3 0 16,3 3 0-16,-5-4-1 15,4 2 2-15,-1 0-1 16,1 3-1-16,0-1 2 16,-1 1-2-16,1 1 1 15,0-4 0-15,4 3 0 16,-2-2 0-16,-3 4 0 0,1-1 0 15,0-2 0 1,-1 0 0-16,-1 0 0 0,0-3-1 16,1 0 2-16,-1-1-1 15,-3 3 1-15,3-1-1 16,1-1-1-16,-3 0 1 16,4 1 0-16,-1 1 0 15,1-3 1-15,-2-1-1 16,3 3-1-16,-3 1 2 15,0 0-1-15,1-5 0 0,-1 5 0 16,2-3-1-16,-1 3 1 16,1-2 0-16,-2 1 0 15,3 1 0-15,-8 0 0 16,5-2 0-16,-2-1 0 0,-3 2 0 16,4-1 0-16,1 0-2 15,-7-1 1-15,7 3 1 16,1 1-3-16,-1-2 2 0,2 0 2 15,-1 1-1-15,1-1 0 16,0 0-3-16,1-2 2 16,-3 0 1-16,0-2-2 15,1 2 1-15,-3-2 1 16,-3 2-1-16,5-1 2 31,1 2-1-31,-1-1 0 0,0 0 0 16,3-2-1-16,-3 2 1 15,2 1-1-15,-1-3 1 16,1 1 1-16,0-1-2 16,-1 0 1-16,-1 0 0 15,0 0 0-15,-5 0-1 0,4 0 0 16,-6 0-3-16,0 0 3 16,3 0 1-16,-1 0-1 0,3 0 1 15,1 0-1 1,-4 0-2-16,3 0 2 0,-3 0-1 15,3 0 0-15,3 0 1 16,-8 0 1-16,7 3-1 31,-7-3 1-31,0 0-1 0,3 0 2 16,-5 1-1-16,4-1 0 16,4 0 0-16,-6 0 0 15,5 0 0-15,-3 3 0 16,3-3 0-16,1 0 0 15,-4 0-1-15,5 0 2 16,0 0-2-16,1 0 1 0,-1 0 1 16,0 1-2-16,-7-1 0 15,8 0 2-15,-8 3-1 16,5-3-2-16,-5 0 3 16,2 0-1-16,1 0-1 15,-5 0 1-15,4 2 0 0,4 0 0 16,-8-2 0-16,0 2 0 15,7-2-2-15,-7 0 2 0,2 1 0 16,0-1 0-16,5 3-1 16,-5 0 2-16,6-3-2 15,-4 1 1-15,3-1-2 16,2 0 2-16,-5 0-1 31,4 3 0-31,-8-3-1 0,4 1 0 16,3-1 1-16,-7 3 0 15,7-3-4-15,-7 0 3 16,2 0 0-16,-2 1 2 16,0-1-1-16,0 0 0 15,0 0 1-15,2 0-1 16,-2 3 1-16,3-3-2 0,2 0 0 16,-5 1 2-16,4-1-1 15,1 3 1-15,-3-3 0 16,0 2-2-16,5-2-2 0,-5 0 4 15,6 0-3 1,-6 0 2-16,-2 0 2 0,2 2-2 31,0-2 1-31,3 0 0 16,-5 0 1-16,0 0-2 0,2 0 1 16,0 0 0-16,3 0 0 15,-3 0 0-15,0 0 0 16,6 0 0-16,-4 0 0 15,3 0-4-15,2 0 4 16,-7 0-2-16,1 0 2 0,2 0 0 16,-5 0-1-16,2 0 1 15,0 0-2-15,3 0 1 16,-5 0-1-16,2 0-1 16,-2 0 2-16,2 0 0 15,0 0 0-15,3 0 0 16,-3 0 0-1,6 0-1-15,-6 0 1 16,5 0 0-16,-5 0 1 16,-2 0-2-16,2 0-1 15,-2 0 1-15,0 0 1 0,2 0 1 16,-2 0 0-16,5 0 0 16,-5 0 0-1,0 0 0-15,2 0-1 0,-2 0 1 16,0 0 0-16,3 0 0 0,-3 0 0 15,5 0 0-15,-5 0 0 16,0 0 0-16,0 0 0 16,0 0-2-16,2 0 4 15,-2 0-4-15,0 0 2 16,0 0 0-16,0 0 0 0,2 0 0 16,0 0 0-16,3 0 0 15,-5 2 2-15,0-2-4 16,0 1 2-16,0-1 2 15,0 0-4-15,2 0 2 16,-2 0 0-16,0 0 0 16,0 0 0-1,0 0 0-15,0 0-1 16,2 0 1-16,-2 0 1 0,5 0-1 16,-5 0 0-1,0 0 0-15,0 0 2 0,0 0-2 16,0 0 0-16,0 0 1 15,0 0 0-15,0 0 1 16,0 0-2-16,0 0 1 0,0 0 1 16,0 0-1-16,0 0-1 15,0 0 0-15,0 0 1 16,0 0-1-16,0 0 0 16,0 0 0-16,0 0 1 15,0 0-1-15,0 0 0 16,0 0 1-1,2 0 1-15,3 0-1 16,0 0-1-16,-1 0 0 16,3 0 1-16,-7 0-2 15,0 0 1-15,0 0 0 16,0 0 0-16,0 0 1 16,0 0 1-16,0 0-1 15,0 0 2-15,0 0-2 0,0 0 1 16,0 0 0-16,0 0-1 15,0 0-1-15,0 0 2 0,0 0-4 16,0 0 2-16,0 0 8 16,0 0-6-16,0 0-2 15,0 0 0-15,0 0 0 16,0 0-17-16,0 0-35 0,0 0-36 16</inkml:trace>
  <inkml:trace contextRef="#ctx0" brushRef="#br0" timeOffset="18484.1265">18668 4345 90 0,'-5'0'24'0,"-5"0"-17"0,10 0-5 16,0 0 2-16,0 0 12 15,0 0 7-15,0 0-4 16,0 0-10-16,0 0-5 16,0 0 1-16,6 0 6 15,3 1-14-15,4 3 7 0,-1 1 4 16,-3-1 14-16,5 0-18 16,2 0-2-16,5 0 1 15,-1 0-1-15,8 0 2 16,-3-2 0-16,12 0-3 15,-2 3 3-15,11-4 1 16,-3 2-2 0,8-2 1-16,-2-1-3 15,-4 3 1-15,6-3-1 16,0 0-1-16,4 2 4 16,0-2-3-16,-4 0 3 0,0 0-3 15,-1 2 2-15,-1 3-2 16,-6-2 2-16,1 1 3 15,4 2-1-15,-4 1 1 0,4-1-1 16,1 0-1-16,2-2 0 16,-1-2-2-16,3 3 5 15,-2-4-3-15,-3 4-1 16,-4-1-2-16,-1 1 0 16,4-2-1-16,-4 4 0 15,-4-2 0-15,3 2 0 0,-3 0 2 16,0-4-4-16,5 3 4 15,-3-1-2-15,1 0 0 16,-3 0 1-16,-2-3-1 16,-1 1 1-16,6 0-1 15,-1-1 1-15,5 0-1 16,-2 0 2 0,5 1-2-16,-8-2 0 15,7 3 0-15,-4-1 0 16,-1 1 0-16,2 0 2 15,-2-3-2-15,-3 2-2 0,-4-1 2 16,1 0 2-16,-3 0-4 16,3 1 4-16,1-2-2 15,-2-1 1-15,5 3-2 0,6-2 1 16,-6 2 1-16,0-3 0 16,1 2-2-16,-5-2 2 15,-3 0-2-15,-4 2 1 16,0 0 0-16,0-2-1 15,0 2 2-15,-5-2-1 16,3 0 1 0,0 0-2-16,-6 0 1 15,6 0 0-15,-1 0 1 16,8 0-1-16,0 0 0 16,4 0 0-16,2 0 0 15,-2 0 0-15,1 0 2 16,-8 0-4-16,2 0 4 0,1-2-4 15,-5 0 2-15,-3 0 2 16,-1 2-4-16,-5-2 2 16,1 2 0-16,4 0 0 15,1 0 2-15,3-3-2 0,7 3 0 16,-12 0 0-16,5-1-2 16,-4 1 1-16,-11 0 1 15,9-3 0-15,-3 2 1 0,-6-2-1 16,6-1 0-16,0 2 0 15,-3-2 0-15,8 2 0 16,-5-2 0-16,0-3 0 16,-1 1 0-16,-4 2 0 15,4-1 0-15,1 0-1 32,-2-2 2-32,-1 4-1 0,3-4 0 15,-2 0-1-15,1 4 1 0,-1-1 0 16,2 1 0-16,-1-1 0 15,1 3 0-15,0-3 1 16,-1-1-1-16,-1 3-1 16,-4-1 0-16,4-2 2 15,-8 1 0-15,1-1-2 0,2 2 1 16,-2-4 0-16,-1 3 0 16,2-2 0-16,4 2 1 15,4 0-2-15,-3 0 1 16,3-1 0-16,0 1 0 15,1 1-1-15,-3-2 2 32,4 3-2-32,-3-3 2 0,-1 1-1 15,2-2 0-15,-8 2 0 16,4-1 0-16,1-2 0 16,-2-1 0-16,10-1-1 15,-6 1 2-15,3-3-1 0,-2 3 0 16,2 2 0-16,0-2 0 15,-7 2 0-15,2-1 1 16,1 1-3-16,0 0 2 0,-4-3 1 16,2 5-4-16,1-3 5 15,-4 4-2-15,-5-3 0 16,5 0 1-16,-3-1 0 16,5 1-2-16,5-2 2 31,-2 0-2-31,1-1 1 0,-1-1 0 15,2 1 0-15,-6-1 0 16,2 3 0-16,-4 0 0 16,4 1 1-16,-6 0-2 15,-2-4 4-15,1 3-3 16,-6-1 0-16,5-1 0 16,1 4 0-16,-3-4 0 0,-3 3 0 15,5-1 0-15,1 1 1 16,-1 0-1-16,0-1 0 15,0-1 0-15,-2 2 0 16,7-2 0-16,-8 1-1 0,4-1 2 16,-1 0 0-16,0 2-1 15,8-3 0 1,-4-1-1-16,-1-3 1 16,4 1 0-16,-4 2 1 15,-3 2-2-15,0 2 1 16,-5-1 1-16,4 3-2 15,-6 2 2-15,7-1-2 16,-7 0 1-16,7-1 0 16,1 0 0-16,-1-1-1 0,2-3 2 15,-1 3-2-15,-1-2 1 16,0 1 1-16,-5 2-1 16,6 0 0-16,1-3 0 15,-4 3 0-15,5-2 0 16,-5 0 0-16,-3 1 1 15,5 1-2-15,1-2 0 0,-6 2 1 16,5-4 0-16,0-1 1 16,-1 3-2-16,3 0 2 0,-9 3-2 15,5-2 1-15,-5 0 0 16,6 1 0-16,-4 1 1 16,3-2-2-16,2-2 1 31,-5 4 1-31,4 1-1 0,-6-3-1 15,5 3 2-15,-7 0-1 16,4-1 0-16,3 3 0 16,1-3 0-16,-4 1 0 15,3 0 0-15,-3-3 0 16,3 5-1-16,-7 0 2 16,2-3-2-16,6 1 2 0,-8 2-1 15,11-2 0-15,-4-3 0 16,5 1 0-16,-3 0-1 15,2 0 1-15,-7 0 0 16,6 3 0-16,-1-2 0 0,-2 1 0 16,-5 0 0-16,-2 0 0 31,8-1 0-31,-6 3 0 0,7 0 0 16,-7 0 0-16,5-1 0 15,-5 1 0-15,-2-3 0 16,0 3 0-16,0 0 0 15,0-1 0-15,4 1 0 16,2 0 0-16,-4-3 0 16,7 1 0-16,-5 0 1 0,5 0-1 15,1 0-1-15,-3 0 1 16,2 1 0-16,-7 1 0 16,8-3 0-16,-6 0 0 15,5 2 0-15,0-2 0 16,-1 2 0-16,1-2 0 15,-7 2 0-15,5 1 0 0,-5 0 0 16,8-3 0-16,-1 2 0 16,-3-2 0-16,3-1 0 0,-1 2 0 15,-6 1 0 1,3-2 0-16,-1 3 0 0,5-3 0 16,1 2-3-16,-1-2 3 31,-7 3-1-31,5-1-1 0,-5 1 2 15,-2 0-2-15,0 0 2 16,0 0 0-16,0 0-1 16,0 0 1-16,2-3 0 15,6-1-1-15,-6 0 0 16,7 0-2-16,-7 2 3 16,5 1 1-16,-5-2-2 0,1 0 1 15,4 3 0-15,-5-3-2 16,5 1 2-16,4-1-1 15,-1 0 2-15,-1-3-2 16,-5 3-1-16,3 1 0 16,3-2 1-16,-6 1 1 15,3 2 0 1,-5-1 0-16,5 0 0 16,-7 2 0-16,5-2 0 15,0 2 1-15,-1-3-1 16,3 2 0-16,2-2-1 15,3 0 1-15,-3 0 0 0,0 1 0 16,1 0 0-16,-6 0-1 16,3-1 1-16,-7 1 0 0,4 2 1 15,-4-1-1-15,5 1 0 16,-5 0 0-16,0 0 0 16,0 0 0-16,0 0 0 15,0 0 0-15,0 0 0 16,0 0 0-16,0 0 0 15,0 0-1 1,2-3 2-16,-2 3-1 16,3 0-1-16,4 0 1 15,-7 0-1-15,2-1 1 16,-2 1 1-16,2-3-2 16,3 3 2-16,-5 0-2 15,0 0 1-15,0 0 1 16,0 0-1-16,2 0 0 0,-2 0 0 15,0 0-1-15,2-1 2 16,-2 1-2-16,0 0 2 16,0 0-1-16,0 0-1 0,0 0-4 15,0 0 3-15,0 0 0 16,0 0 5-16,0 0-2 16,0 0-1-16,0 0 0 0,0 0 0 15,0 0 0-15,0 0-2 16,5 0 2-16,-3 0 1 15,0 0-1-15,1 0 1 16,2 0-1-16,-5 0 0 16,2-3 1-16,5 3-1 15,-5-1 0 1,-2 1 0-16,0 0 2 16,2 0-4-16,0 0 4 15,-2 0-2-15,5 0 0 16,-5 0-2-16,0 0 1 15,0 0 0-15,0 0 1 16,0 0-1-16,0 0-3 16,0 0 2-16,0 0 2 0,0 0 2 15,0 0-4-15,0 0 1 16,0 0 2-16,0 0-2 0,0 0 1 16,0 0 1-1,0 0-1-15,0 0-4 0,0 0-9 16,0 0-18-16,0 0-22 31,0 0-28-31</inkml:trace>
  <inkml:trace contextRef="#ctx0" brushRef="#br0" timeOffset="40734.6342">10816 3321 6 0,'0'0'12'16,"0"0"-4"-16,-5 0-1 0,5 0 2 15,0 0 0-15,0 2 2 32,0-2 1-32,0 0-1 0,0 2 0 15,0-2 1-15,0 0 4 16,0 0-2-16,0 0 4 16,0 0-1-16,0 0 8 15,0 0-15-15,0 0-7 16,0 0-2-16,0 0 2 15,0 0 25-15,0 0 1 0,0 0-21 16,0 0-6-16,0 0 0 16,0 0 1-16,0 0-2 15,0 0 0-15,0 0 4 16,0 0-2-16,0 0 1 16,0-4 3-16,0-2 0 15,12-3-6-15,2-1 1 0,-3-2-2 16,3 1 1-16,2-2 0 15,0-1-1-15,0 2 2 0,3-3-4 16,-3 1 4-16,-2-3-2 16,2 0 2-16,-2 0-2 15,2-5 2-15,0 3 3 32,-2-3 2-32,2 1 8 0,-3 3-4 15,4 1-7-15,-1-1-3 16,2-1 0-16,1 2 0 15,1 1 3-15,1-3-3 16,0 3 0-16,0-3-1 16,-1 0 0-16,-1-2 1 15,6 3 0-15,0-5 0 0,-2 3-1 16,0-1 0-16,-2 4 0 16,-5 5 0-16,-2-3 0 15,6-1 1-15,6-3-1 16,4-2 0-16,2-1-1 15,-4-1 1-15,-5 5-1 16,-2 3 1 0,-3 1 0-16,-2-1 0 15,10-4 1-15,-4 0-3 16,6 1 2-16,-3 0 1 0,3-1-2 16,-5 0 2-16,7 0-2 15,0 3 1-15,2-3 0 16,7 0-1-1,-7 2-3-15,7 0 1 0,-7-2-3 0,-4 4 3 16,-5 3 2-16,3 0 1 16,-3 1-1-16,-1-2 2 15,8-1-2 1,0 0-1-16,2-3 2 0,6 3 0 16,-6-3-2-16,0 3 1 15,-2-3 1-15,0 2-1 0,7-1 1 16,-3 1-1-16,-2 1 1 15,7-3 0-15,1 3 1 16,-3-1-2-16,-1-2 1 16,3 3 0-16,3-2 2 15,-1 1-4-15,-1-2 0 0,-1 4 4 32,-5-3-4-32,1 4 2 15,-1 0-1-15,-2-1 4 16,3-1-7-16,-8 1 8 0,3 3-6 15,-2-2 5-15,-5 4-4 16,-2-1-1-16,-1-1 4 16,8 1-1-16,-5 1-2 15,3-2 1-15,-1-1 1 0,1 1-2 16,-4 2 2-16,1-1-2 16,-2 2-1-16,-1-2 5 15,-1 3-4-15,-2-3 1 16,-2 1 0-16,6-1 0 15,5-1 1-15,-2 3-2 16,6-5 2 0,0 2-2-16,-2 0 1 15,4 1 0-15,0 0 1 16,8-2-2-16,-8 1 2 16,9-1-2-16,-2 3 2 15,1-2-2-15,-6 2 3 16,3 0-3-16,-7-3 2 15,2 2-2-15,0 1 2 0,-2-1-2 16,7 0 3-16,-2 1-4 16,4-1 3-16,-7 1-2 15,5 1 1-15,-3 0 1 0,-2-3-1 16,8 5 1-16,1-5-4 16,5 3 4-16,-2 1-1 15,7 0 0-15,-8-1 0 0,4 2 1 16,-6-2-1-16,-2 2-1 15,-5 0 2-15,-4 1-1 16,2 1 0-16,-2 0 0 16,5 1 0-16,-2-3 0 15,-1 1 0-15,0 1 0 32,0 1 1-32,-2-3-1 0,0 0 0 15,0 1-1-15,-2 3 2 16,4-3-2-16,0 1 2 15,-2 1-2-15,2 2 1 16,5-2 1-16,-5 2-2 16,0 0 1-16,-2 0 1 15,2 0-2-15,3 0 2 0,-1 0-2 16,-2 0 2-16,8 0-2 16,-1 0 2-16,2-2-1 0,1 2-1 15,1 0 4-15,6-1-6 16,-10 1 4-16,5 0-2 15,-5 0 4-15,2 0-6 32,10 0 4-32,-5 0 1 0,0 0-6 15,-5 0 6-15,-1 0-3 16,1 0 2-16,0 0-2 16,-1 3 1-16,1-1 1 15,-4 3-3-15,-3-1 6 16,6-3-8-16,-8 3 8 15,-2 1-8-15,-2-3 8 0,-6 3-7 16,6-2 4-16,-3 1-1 16,5 1-1-16,0 0 4 15,7 0-6-15,-7 2 6 16,2-2-6-16,-2 4 4 16,2-3-1-16,-2 3 0 0,2-2 0 15,0 1 0-15,6 3 0 0,-6-3-1 16,0 1 2-1,-2 1-1-15,2-2 2 16,3 3-4-16,-8-1 4 16,3-2-5-1,5 1 6-15,-5 1-3 16,2 0 0-16,0 0 0 16,0 1 0-16,-2-1 2 0,-2 1-2 15,-5-1 0-15,7 1 1 16,0-1-2-16,2 4 2 15,0 1-1-15,5-1 0 16,-3 3 0-16,3-3-1 16,-4 3 3-16,-1-2-2 15,0-1-1-15,3 3 1 0,-10-5 0 16,5 3 0-16,0-3 0 16,-8 2 1-16,6-2-2 15,-5 3 1-15,3-3 1 16,-3 3-1-16,-3-2-1 15,1-1 2-15,0 1-2 0,-5-4 1 32,-4 2 0-32,-1-1 1 0,2 1-3 15,-3 2 3-15,-1-4-1 16,0 4 0-16,1-3 1 16,3 1-1-16,2-3 0 15,-2-1 0-15,4 7 0 16,-4-2 2-16,8 3-2 15,-1 2-2-15,1-3 4 0,2 3-1 16,1-3-1-16,-2-2 0 16,1 3 0-16,3-3 0 15,-3 3 3-15,-1-3-2 16,-1 0-1-16,-2 0 0 16,-6 1 0-16,6-2 1 15,-1-1-1-15,-4 0 1 0,4 3-2 16,-1-1 3-16,-4 1-3 15,4 0 1-15,-4-4 1 16,1-1-1-16,2 4 0 16,-4-5 2-16,4 3-3 15,-2 2 2-15,-1 0 1 0,4-2-2 32,-6 2 0-32,6 0 1 0,-6-1 0 15,0-1-2-15,-1 0 0 16,-1-1 2-16,2 4 1 15,1-1-1-15,-1 0-1 16,1 2 1-16,6 1 0 16,-1 0 1-16,-4-1-1 15,8 3-1 1,-1 2 1-16,-1-3 0 16,4 2-2-16,-2 2 2 0,4 0-1 15,0 1 1-15,5-1-1 16,-7 1 0-16,5 1 0 15,2 0 0-15,2 0 1 16,-4-1-1-16,-3-2 1 16,3 1-1-16,-6-3 0 0,6-3 2 15,-7 4-1-15,7-7-1 16,-5 6 1-16,-1-2-1 16,4-1 0-16,-3-2 1 15,5 3-1-15,-5-3 0 16,-1 3 2-16,-1-3-2 15,-2 0 0-15,-1 0 0 0,-6-5 0 16,-3 1 1-16,2 1-1 16,-1-1 2-16,1 1-2 15,-4-4 0-15,3 4 1 16,1 1 0-16,0 0 0 16,1 2 4-16,-1 0-4 15,0 2 0 1,4-4 0-16,-4 2 1 15,1 0-2-15,-1-1 0 0,0 4 1 16,6 0 2-16,-4-1-3 16,4 2 1-16,-2 1-1 15,2 2 0-15,-4 3 1 16,6-3-2-16,-2 2 2 16,-2-1-1-16,4 2 0 0,1 7 0 15,-3-5 0-15,-2 1 1 16,4-3-1-16,2-1-1 15,-10 0 1-15,6-2 0 16,-6-1 1-16,0-4-1 16,-1 1 0-16,1-2 0 15,-2-1 0 1,1 1 0-16,-1-1 0 16,0-2 0-16,-7 1 0 15,6-1-2-15,-6-2-2 16,0 0 2-16,-2-1 7 15,2 1-8-15,5 1 3 0,-7 1 4 16,7 0-4 0,-3 2 1-16,6 2-1 0,-1 1 2 15,0 4 0-15,-5-2-2 0,4-1 0 16,3 1 3-16,-2-2-5 16,-1 1 2-16,-4-2 2 15,3 1-2-15,-3-1 0 16,5 4 0-16,1 2 0 15,1-2 0-15,1 3 0 0,-3-2 0 16,2 1 0-16,4-1 0 16,-6-2 0-16,-3 2 1 15,3-3-1-15,1 0 0 16,-3-3 0-16,-3 0 0 16,3-4 0-16,-5 2 0 15,-2-1-1 1,8 5 1-16,1 0 0 15,0 7 1-15,3 1-1 16,1-1 1-16,6 4-1 16,1-4 2-16,-1-1-2 15,2-3 2-15,-8 1-1 0,-1-2-1 16,4-1 2 0,-5-1-2-16,1-1 1 0,-1 1-1 0,6-1 0 15,-6 3 0-15,8 1 0 16,-4 1 0-16,2 2 0 15,3 0 1-15,-1 0-1 16,-3-4 0-16,2 2 0 16,1-2 1-16,-6-2-1 15,4-1 0 1,-4-2 0-16,4 0 0 16,-6 1 0-16,8 3 1 15,1-3-1-15,3 3 0 16,0 1 2-16,5 2-2 15,0-2 1-15,-5 0 1 16,4-3-1-16,-4 1-1 16,5-2 0-16,-3 2 1 0,1-1-2 15,-1 1 2-15,3-1-2 16,-4 1 2-16,4 2-1 0,2-3 1 16,0 1 0-16,0-1-2 15,2 0 1-15,-2 1 1 16,2-1-1-16,0 1 1 15,4 2-2-15,-6-3 3 0,2 1-3 16,0-1 1-16,2-2 1 16,3 3 0-16,-3-4-1 15,1 1 2-15,-1 0-2 16,6-1 1-16,-3-2-2 16,-1 4 4-16,1-2-3 31,-2 2 1-31,2-1-2 0,-5-2 3 15,5 2-3-15,-3-1 2 16,-2-1-1-16,5 0 0 16,-7 0 1-16,2-1-1 15,3-3 4-15,0 1-7 16,-3-3 6-16,-7-1-5 16,5 2 2-16,-2-3 2 15,2 3-1-15,-3-3-2 16,-4-1 1-16,7 1 2 15,-7 0-3-15,5-2 2 16,-3 0-1-16,3 0 0 16,-1 0 1-16,-2 0-1 15,1 0 0-15,-3 0 0 16,16 0-1-16,-9 0 1 16,2 0 0-16,-2 0 0 0,-5 0 0 15,3 0 1-15,-5-2-3 16,5 0 3-16,0 1-1 15,-6-4 1-15,12-1-2 16,-4 3 2-16,8-4-3 16,-8 2 4-16,-6 1-3 15,2 0 0-15,-5 2 1 16,4-2-3-16,3 1 2 16,2 0 0-16,0-1 2 15,-2-1-3-15,4 0 1 16,0 0-1-16,-2-2 1 0,9 2-3 15,0 1 1-15,-2-3 2 0,2 1-5 16,0-2 4-16,-7 1-6 16,-2 2 0-16,-7-2 5 0,-2 3 2 15,-1-4-4-15,-1-1 4 16,-1 1-1-16,3 2 2 16,-2 0 0-16,1 0 0 31,3-3 0-31,7 1 0 0,7 0 0 15,0-5 0-15,4 3-2 16,-2-1 0-16,-9 1 0 16,-7 5 0-16,-4-2 0 15,-1 2 0-15,-6-2 4 16,6 0-2-16,1-1 0 16,-6 1-3-16,6 2 4 0,0-2-1 15,-6 3 0 1,8-2-1-16,-3-1 1 15,3 0 1-15,-2-2-1 16,-6 3 0-16,4-1-1 16,-4 3 1-16,6 1 0 15,-8-4 1-15,8 3-1 16,-8-2 0-16,8-3-1 16,-6 3 2-16,6-3-1 0,1 2 0 15,-1-2 0-15,-8 3 0 16,8 2 0-16,-8-2 0 15,3 2 2-15,2-1-2 16,-4 1-2-16,-1 0 2 16,0 0 0-16,1 2 0 0,-3-2 2 15,0 0-2-15,1 0-2 16,-1 0 2-16,0 0 0 16,3 0 2-16,-1-3 0 15,0 1-1-15,1-1 0 16,4-1-1-16,-6 3 0 15,3-4 1-15,-2 3-1 0,6 2 0 16,-6-3 0-16,-1 4 0 16,1-2 0-16,0-2 0 15,1 4 1-15,-3-1-1 16,0-1 0-16,-1 3-1 16,-4-1 2-16,3 3 1 31,2-5-4-31,-5 1 5 0,4-1-3 15,-6 0 1-15,5 0 1 16,4 0-4-16,8-4 3 0,2 1-1 16,-1-1 0-1,-1-1 0-15,2 0-1 16,-6-1 2-16,2 1-1 0,1 2 0 16,-6-1 0-16,-1 1 0 0,8 0 0 15,-8 0 0-15,3 1 0 16,-3 1 0-16,3 0 0 15,-7 0 0-15,0-1 0 16,0 1 0-16,-3 2 0 16,5 1-1-16,1 0 2 15,-1-1-1 1,2 2-1-16,1-2 1 16,-1-1 0-16,4 1 0 15,-9 3 0-15,1-4 0 16,0 3 0-16,-5-3 0 15,3 4-1-15,0-1 1 16,-1 0 0-16,3 2 0 16,-7-3 1-16,2 3-1 0,3-1-1 0,-5 1 1 15,2-3 0 1,1 1 0-16,4 0 0 0,-5 1 1 16,-2 1-2-16,7-3 2 15,-5 1-1-15,2 0 0 16,1-2-1-16,0 2 2 15,2-2-2 1,2 0 1-16,-7 1 0 16,5-1 1-16,-5 2-2 15,6-2 1-15,-6 2 1 16,0 2-2-16,0-2 1 16,3 2 1-16,-5-2-2 15,2 0 1-15,0 0 1 16,3 0-2-16,-3-1 2 0,1-1-2 15,-1 3 1-15,3-2 1 16,-3-1-1-16,0 2-1 16,5-1 1-16,-7 2-1 15,9-1 1-15,-6 0 0 0,6-2 1 16,-7 1-2 0,5 1 2-16,-7-1-1 0,4 0-1 15,1 1 1-15,-5 0 0 16,5 0 1-16,2-1-1 0,-3 3-1 15,1-3 1-15,-1 1-2 16,1 2 0-16,-2 0 1 16,-1-2-1-16,0 2 1 31,3 0 2-31,-1-3-2 0,3 3 1 16,-7 0-2-16,7-2 4 15,-5 2-4-15,-2-2 2 16,3 2 0-16,-1-1 0 15,-2 1 0-15,0 0 0 16,5 0 0-16,-5 0-1 16,0 0-2-16,0 0-2 0,0 0-2 15,0 0 3-15,0 0 2 16,0 0 0-16,0 0 5 16,0 0-6-16,0 0 3 15,0 0-1-15,0 0 0 0,0 0 0 16,0 0-6-16,0 0-10 15,0 0-21 1,0 0-48-16,0 0-97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05-19T08:43:51.76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14059 3226 13 0,'12'-7'83'0,"-5"0"-58"15,-5-3-3-15,5 7-8 16,-3-3-3-16,-4 0 0 15,0-1-8-15,0 0 3 16,0 0 35-16,-11-2-33 0,-3 1-3 0,-6 0 11 16,-6-1-9-16,-6-1 4 15,-2 1-6-15,-4 6 3 16,-3-1-6-16,-8-1 1 16,8 5-2-16,-4 0 3 15,-2 0 9-15,-4 0-3 31,8 5-6-31,-15 5-2 0,3 1 2 16,5 3-1-16,-8 0 1 16,12 4-2-16,0 4 1 15,0-1 0-15,0 3-1 16,6 2-1-16,8-3-1 16,10 5 2-16,5-3-2 15,11 0 0-15,-1 2 0 0,4 9 1 16,3-4-1-16,0 6 1 15,0-1-1-15,16 0 3 16,10 1 9-16,-1-2-10 16,14 0 2-16,2-6-4 0,17 1 2 15,6-3-1-15,15-3 0 16,2-6 1-16,3-5 0 0,14-8 0 16,0-6-1-16,3 0 0 15,0-6-1-15,-1-15 0 16,-6-4 1-16,-6-1-1 15,-6-10 1-15,-10-3-3 16,-8-10 2-16,-6-4-11 31,-7-7 0-31,-12-5 7 0,-14-1 4 16,-9-4 2-16,-14 2-4 16,-2 2 2-16,-9 7 2 15,-30 3-4-15,-23 11 1 16,-21 10 2-16,-18 10-1 15,-19 10 2-15,-2 13-5 16,5 2-16-16,8 5-94 0,8 21-7 16</inkml:trace>
  <inkml:trace contextRef="#ctx0" brushRef="#br0" timeOffset="2935.718">13062 3416 153 0,'0'-6'33'0,"-4"0"-27"16,4 2-3-16,-7 4 0 15,5 0 53 1,0-4-35-16,-3 4-14 16,3-5-6-16,-6 5-1 15,-3 0 1-15,-2 0 0 16,-8 0-1-16,-5 0 2 15,3 0 0-15,-5 0 1 16,1 0 2-16,-3 5 1 16,-5-3-3-16,3 0 1 0,2-1 2 15,0-1-2-15,-2 0-2 16,-2 0 0-16,-5 3-1 0,-1-1-1 16,1 0 0-16,-2 0 0 15,-1 1 0-15,1-2 0 16,0 1 0-16,-1 2 0 15,3 3 1-15,0-4-1 0,-3 2 0 16,-1-1 0-16,-4-1 0 16,6-3 0-16,2 5 0 15,5-5 0-15,2 2 0 16,2-2 0-16,2 0 0 16,5 0 0-16,-5 0 0 15,5 0 0 1,1 0 0-16,1 0 0 15,-3 0 0-15,9 3-1 0,-4-1 0 16,-2-2 1-16,5 0 1 16,4 0-3-16,1 0-2 15,2 0 4-15,-5 0 1 16,-2 0-2-16,4 0 1 16,1 0-7-16,2 0 5 0,-1 0 3 15,6 0-1-15,-1 0 0 16,-1 0 0-16,1 0 0 15,-5 0 0-15,10 0 1 16,-2 0-1-16,0 0 0 16,-3 0 1-16,3 0-2 31,0 0 2-31,-5 0-2 0,7 0 2 16,-2 0-2-16,0 0 1 0,-4 0 1 15,6 0-2-15,-2 0 2 16,0 0-1-16,-5 0-1 15,5 0 1-15,-5 0 0 16,3 0 0-16,-2 0 0 16,0 0 1-1,-8 0-2-15,2 0 1 16,3 0 0-16,-2 0 1 16,6 0-1-16,-2 0 0 0,0 0 0 15,3 0 2-15,-3 0-4 16,7 0 4-16,0 0-4 15,0 0 4-15,0 0-4 16,0 0 2-16,0 0 0 0,0 0 0 16,0 0 0-16,0 0 0 15,-2 0-1-15,-6 0 2 16,2 0-1-16,-3 0 0 16,4 0 0-16,3 0 0 15,2 0 0-15,-3 0 0 16,1 0 2-16,-3 0-4 0,3 0 2 15,0 0 2-15,-3 0-2 16,1 0-2-16,-1 0 4 16,5 0-2-16,-2 0 0 15,-8 0 0-15,1 0-2 16,-4 0 2-16,-6 0 2 16,0 2-2-1,6-1 0-15,4 4 0 16,-1-5 0-16,1 0 2 15,7 0-1-15,-2 0-1 16,4 0 0-16,-3 0 0 16,3 0 0-16,0 0-1 0,0 0 1 15,0 0 0-15,0 0-2 16,0 0-15-16,0 0-20 0,0 0-22 16,0 2 0-16,5 2-51 15</inkml:trace>
  <inkml:trace contextRef="#ctx0" brushRef="#br0" timeOffset="5142.1988">13092 3491 43 0,'0'-3'37'0,"0"3"-9"16,0 0 3-16,0 0-7 31,0 0-12-31,0 0-8 0,0 0 3 16,0 0 14-16,0 0-7 15,0 0-12-15,0 0 3 16,0 0 24-16,0 0-8 16,0 0-9-16,0 0-8 15,-11 0 0-15,-8 0-3 16,8 3 3-16,-8 3-2 0,-1 0 1 16,-1 5-3-16,-9-3 1 15,3 2 0-15,-1-4-1 16,-2-2 1-16,0 2 0 15,0-1-1-15,0 1 1 16,0 1-1-16,-2-2 2 0,-2-1-2 31,-1 1 2-31,1-1-1 16,2 0-1-16,-3 3 0 0,0-3 1 0,-2 2 0 16,3-2-1-16,-5 0 0 15,-1 1 0-15,-3 1 2 16,-6 2-4-16,8-2 4 15,-2 2-2 1,-4-2 0-16,11 1 0 0,-3-3 0 16,1 0 1-16,8-1-1 15,6 0 0-15,3-1 0 16,0 3 0-16,-5-1 0 16,4 0 1-16,-6-3-2 15,7 3 1-15,-2-1 0 16,-5-3 1-16,6 4-2 0,-8-4 1 15,2 2 1-15,1 2-1 16,-1-2 0-16,0 3 0 16,7-1-1-16,6-3 2 15,-2 2-1-15,-1-1 0 16,2 0 0-16,-2 0 0 16,-1 1 0-1,0-2-1-15,-1-1 2 16,1 2-1-16,-2-2 1 0,-4 2-2 15,0 0 2-15,0 0-1 16,-3 1-1-16,9-2 1 16,-3 1 0-16,1 0 1 15,-7 1-2-15,7 1 2 16,1-4-1-16,4 2-1 0,-3 1 2 16,-1-3-2-16,1 0 1 15,1 0 0-15,8 0 1 16,-1 0-1-16,2 0 0 15,-3 0 0-15,3 0 0 16,5 0 0-16,-1 0 0 16,0 0 0-1,-2 0 1-15,-2 0-1 16,-2 0 0-16,-5 0 0 0,-1 3 0 16,-1-1-1-16,2 0 1 15,0 0 1-15,-5 1-1 16,0-1 0-16,1 1 0 15,3-1 0-15,6-2 0 16,7 3 4-16,-1-3-1 0,-7 0-3 16,8 0 1-16,-1 2-2 15,1-2 2-15,4 0-1 16,-2 0-1-16,2 0 2 16,-6 0-1-16,4 2 0 15,-5 1 0-15,3-3 0 16,-1 3 0-1,-1-1-1-15,0 0 2 16,2 1-1-16,-1-3 0 0,1 2 0 16,-3 0 0-16,-3-1 0 15,4 3 0-15,-8 1 0 16,5-3 0-16,4 1 0 16,-2 0 0-16,-2-3 0 15,7 2 0-15,0-2 0 0,0 2 0 16,-4-2 0-16,6 0 0 15,0 0 0-15,-4 2 0 16,-1-2 0-16,5 0 0 16,-2 3 0-16,0-3 0 15,2 0 1-15,0 0-1 16,0 0 0 0,-2 0 0-16,-3 0 0 15,1 0 0-15,-2 0 0 16,4 0 0-16,0 2 0 15,-3-2 0-15,5 0 0 16,0 0 0-16,0 0 0 0,0 0 0 16,-2 0 0-16,2 0 0 15,-2 0 0-15,0 0 0 0,2 0 0 16,0 0 0-16,0 0 0 16,0 0 0-16,0 0 0 15,0 1-1-15,0-1-2 16,0 0-9-16,0 0-12 15,-5 2-7-15,3 1 2 16,-6 3 3-16,8-3-6 0,0 0-11 16,0 1-52-16</inkml:trace>
  <inkml:trace contextRef="#ctx0" brushRef="#br0" timeOffset="7379.2456">13192 3677 37 0,'0'0'27'16,"-3"0"-20"-16,-2 0 7 15,5 0 15-15,0 0 0 16,0 0-7-16,0 0-8 0,-2 0-2 15,0 0 1-15,-3 0-9 32,3 0 11-32,-7 0 13 0,-1 0-9 15,-3 3-14-15,-6 5-2 16,1 3-1-16,-5-4-2 16,-5 4 2-16,5-1-2 15,-2 0 1-15,0 0 1 16,0-1 0-16,-3-1-1 15,-2 1 0-15,-7 1 4 0,5 0-2 16,-10-1-2-16,3-1-1 16,-2 2 4-16,-1-1-2 15,-1-4-1-15,1 4 4 16,1-6-2-16,-5 6 1 16,0-5-2-16,-3 3-2 15,1-1 1-15,4 0 1 0,1 0 0 16,4 1 0-16,1-2-1 15,4 4 2-15,-1-2-1 0,3 1-1 16,2-3-1 0,0 2 1-16,-2-1-1 0,9-2 1 15,-5 3-2-15,13-3 2 32,-9 0-1-32,3-2 0 0,1 2 0 15,-1 0 0-15,-2 0 0 16,3 0 0-16,-3-2 0 15,-3 1 2-15,5-2-4 16,1 2 2-16,1 1 0 16,4-2 0-16,-2 1 0 15,8 0 2-15,-3 0-4 0,3-2 2 16,0 1 0-16,2 2 0 16,-7 0 0-16,8 2 2 15,-4-3-4-15,1 1 2 16,4-2 2-16,-6 3-2 15,1-4 0-15,-1 3 0 16,2-1 0 0,-5-2 0-16,-2 3 0 15,-5 0 1-15,8 1-2 16,-6-3 1-16,0 3 0 0,13-4 0 16,-8 3 0-1,9-1 0-15,-2-2 0 0,-2 2 0 16,7-1 0-16,-5 0 1 15,-5-1-1-15,3 2-1 0,5-3 2 16,-3 2-2-16,-3 2 1 16,6-1 0-16,-3-2 0 15,-2 1 0-15,7 0 0 16,-6 0 0-16,4-2 0 16,-3 3 0-16,7 1 0 15,0-4 0-15,0 3-2 0,0-3 4 16,0 0-2-16,0 0 0 15,0 0 0-15,0 0 0 16,-2 0-2-16,0 0 4 16,-3 0-2-16,0 0 0 0,-2 3 0 15,3-1 0-15,-5-2-2 32,4 2 4-32,0 0-4 0,-2 1 4 15,5-3-2-15,0 0 0 16,2 0 0-16,0 0 0 15,0 0 0-15,0 0 0 16,0 0-2-16,0 0 4 16,0 0-2-16,0 1 0 15,0-1 0-15,-5 0 0 0,-1 0 0 16,1 2 0-16,-5 0-2 16,6 0 2-16,-3 1 0 15,-2-1 2-15,4 0-2 16,0 1 0-16,1-3 0 15,2 0 0-15,-3 0-2 16,5 0 2 0,0 3 2-16,-2-3-2 15,0 2 0-15,-3-2-2 16,0 2 1-16,-2 3 1 16,3-5 0-16,-1 0-1 0,3 0 1 15,0 0 0 1,0 3 1-16,2-3-2 0,-5 2 2 15,5-2-1-15,0 0-1 0,-3 0 1 16,3 2 0-16,-2-2 0 16,-3 0 0-16,5 0-1 15,0 0 2-15,0 0-2 16,0 0 2-16,0 0-1 16,0 0 0-16,0 0-1 15,0 0 2 1,0 0-1-16,0 0 0 15,0 0 1-15,0 0-3 16,0 0-27-16,0 0-39 16,15 0-27-16</inkml:trace>
  <inkml:trace contextRef="#ctx0" brushRef="#br0" timeOffset="15031.3171">9872 3372 37 0,'0'0'89'0,"-2"-1"-63"16,-3 1-18-16,5 0 0 16,-2-2 7-16,0 2-2 15,0 0-7-15,2 0-4 16,-3-2-2-16,1-1 1 0,-8-1 11 15,6 0 19-15,-7-2-23 16,1 2-6-16,1-3 0 16,-2 3 2-16,1 0 0 0,1 0-3 15,0 2 0 1,2-2 0-16,0 2 2 0,0 0-3 31,0-2 1-31,5 3 0 16,0 1 1-16,2-3 4 0,0 3-1 15,0 0-3-15,0 0 1 16,0-3 2-16,0 2 2 16,0-3 2-16,0-1-9 15,0-2 1-15,0 2 0 16,4-4-5-16,13 1 7 0,1-2-2 16,3 1 0-16,4-1-1 15,5-2 0-15,2-1 0 16,9 0 1-16,-2 1-2 15,3 0 2-15,-1 2-2 16,-6 1 2-16,-1 1-1 16,-2-2 0-16,4 3 0 0,0 0-1 15,3 0 1-15,-2 2 1 16,-3 2-2-16,6-4 0 16,-3 2 2-16,4-2-2 15,1 0 2-15,-3 2-1 16,-3-2 1-16,3 2-2 0,1-2 2 31,-1-1-1-31,0 2 1 0,-3-2-2 16,11 1 2-16,-6 3-2 15,3-2 1-15,-3-1 1 16,6 2-2-16,-2-4 1 16,6 1 0-16,0 0 0 15,1 1 1-15,-7-1-3 16,-4 2 2-16,-5 0 1 0,2 1-2 15,5-1 1-15,-2 3 0 16,-1-3 1-16,-1-1-1 16,-2 1 0-16,-1-1-1 15,-1 4 1-15,-8-4 0 16,3 2 0-16,-2 0 0 16,-5 0 0-1,3 1 1-15,-1-2-2 16,10 0 1-16,6 0 1 0,5-1-3 15,4 1 3-15,-1 0 0 16,-6-1-1-16,-1 4 0 16,-3-4 0-16,-2-2 1 15,5 4-2-15,1-2 2 16,4 2-3-16,-4 0 4 0,-4-2-2 16,-5 7-1-16,-1-3 1 15,2 1 0-15,-1 0 1 16,7-3-1-16,6 2 0 15,-2-1 2-15,6-1-1 16,0 0-1-16,-3 2 0 16,-4-1 1-1,4 2-1-15,-6-3 0 16,-1 4 0-16,0-3-1 16,-1 1 2-16,-3 1-1 15,-1 0 0-15,1-1 1 0,2 0-1 16,-2-1 0-16,-2 2 0 15,1-1 0-15,-6 2 0 16,0 1 0-16,0-2 0 16,0 0 0-16,-9 2 0 0,-1-2 0 15,-8 2 1-15,4-3-1 16,-2 3 0-16,-3 0 1 16,8-2-1-16,1 2 1 15,10 0-1-15,10 0 2 16,1 0 0-16,0 0-2 0,1 0 0 15,4 0-1-15,0 0 3 16,-5 0-2-16,1 0 0 16,2 0 1-16,-8 0-2 15,1 0 2-15,3 0-1 16,-6 0 0-16,12 0 0 31,0 5 0-31,7-1 0 0,4 2 1 16,-4-2 1-16,3 1-1 0,-10-4 0 15,0 1 1-15,-10 0-2 16,-1-2 1-16,-8 0 1 16,1 0 0-16,-9 0-1 15,-8 2-1-15,-4-2 1 16,-2 0-1-16,6 0-1 0,8 0 2 16,3 0 0-16,6 0-2 15,4 0 2-15,3 0-1 16,0 0 1-16,-3 0-1 15,-2 0 0-15,-8 0 2 16,6 3-4-16,2 1 4 31,2-3-4-31,8 4 4 0,-8-1-1 16,5 1-2-16,-5-5 2 16,-4 5-2-16,2-3 2 15,2 3-1-15,2-2 0 16,7 4 0-16,1-3 1 15,-3-1-2-15,0 2 2 16,-7 0-2-16,-6-1 2 0,-3-2-1 16,-9-2-1-16,0 0 2 0,-3 0-2 15,-1 1 2-15,-4-1 0 16,3 0-2-16,3 0 1 16,-3 0 1-16,7 0-2 15,5 0 2-15,2 0-1 16,14 2-1-1,-5-2 2-15,-9 3-2 16,-2-1 2-16,-1 0-1 16,15-2-1-16,2 3 1 15,4 2 1-15,-2-3-1 16,-7 3 0-16,-2-1 0 16,-4-3 0-16,-5 4 0 15,2-1 0-15,4 0 0 0,8 3 0 16,4-3 0-16,0 1 0 15,-5 0 0-15,1-1 0 16,-10 0 0-16,-4 0 0 16,0-2 2-16,-1 0-2 15,-8-2-2-15,-3 0 4 16,0 3-4-16,8-3 4 0,-4 0-4 16,15 2 4-16,4 1-2 0,0-1-2 15,-2 1 2-15,-2-1 0 16,-12 0 0-16,0-2 0 15,-4 2 2-15,4 1-4 16,-2-3 4-16,-3 3-2 31,-2-1 0-31,3-2 0 0,-3 2-2 16,0-2 4-16,1 0-4 16,1 3 2-16,-2-3 0 15,3 2 2-15,-1 0-4 16,6-2 2-16,-4 2 2 15,4-2-2-15,-4 1 0 16,4-1 0-16,-6 0 0 0,0 3-2 16,-1-3 4-16,1 0-2 15,0 0 0-15,1 0 0 16,6 0 0-16,-4 3 0 16,4-2 0-16,-1 1 0 0,-4 1 0 15,4 0 0-15,-4-1-2 31,-1 2 4-31,6-1-2 0,-6 1-2 16,4 0 4-16,-2-2-2 16,2 2 0-16,-2 0 0 15,4 0-2-15,-4 0 4 16,4-1-2-16,-6-2 0 16,4 2 2-16,-9-2-4 15,2-1 2-15,0 3 2 0,-4-1-4 16,-3 0 2-16,-2-2 0 15,2 0 0-15,-2 0 0 16,0 2 0-16,8-2-2 16,-4 2 4-16,1 0-4 15,-1 0 4-15,5-2-2 16,1 5-2-16,-1-4 4 0,0 2-2 16,3-2 0-16,-3 4 0 15,0-1 0-15,-2-2 0 0,0 0 0 16,-5 0 0-1,5-2 0-15,-5 4 0 0,5-2 0 16,-2 1 0-16,2-2 0 31,0-1 0-31,-3 4 0 0,5-1 0 16,1-1 0-16,-1 0 0 16,0-2 0-16,-4 2 2 15,4 1-4-15,-7-3 2 16,5 0 2-16,-5 0-4 15,3 0 2-15,0 3 2 16,2-3-4-16,-3 2 2 0,5 0 0 16,-7 0 0-16,3-2 2 15,-2 3-4-15,-3-1 2 16,0-2 2-16,0 0-4 16,0 0 4-16,2 0-4 0,-2 0 4 15,5 1-4 1,-1 1 2-1,-4 1 2-15,5 1-4 16,-1-2 2-16,-2-2 2 16,3 3-4-16,-2-3 2 0,-3 3 0 15,0-1 0-15,0-2 0 16,0 0-2-16,0 0 4 16,0 0-2-16,0 0 0 15,0 0 0-15,0 0 0 0,0 0 0 16,0 0 0-16,0 0 0 15,0 0-2-15,0 0 4 16,0 0-2-16,0 0-2 16,0 0-25-16,0 5-16 15,0 0-60-15</inkml:trace>
  <inkml:trace contextRef="#ctx0" brushRef="#br0" timeOffset="22182.1698">16318 2902 28 0,'-8'0'22'0,"8"0"-16"16,0 0 1-16,0 0 24 0,0 0 3 31,-2-2-2-31,0 2-21 0,2 0 1 16,0 0-3-16,0 0 2 15,0 0 0-15,0 0-2 16,0 0-8-16,0 0 2 16,0 0 1-16,0 0 2 15,0 7 1-15,0 0-1 16,0 3 1-16,0-3-3 0,2 5-1 15,0-3 3-15,3 8 7 16,0-1 10-16,2 3-14 16,2 0-5-16,-3 1 0 15,9 1 4-15,-2-1 3 16,4 2-5-16,-4 0 1 16,1 1 1-16,0-1-6 0,0 0 1 15,-3-4-2-15,0-1 1 16,6 1 2-16,-6 3-2 15,1-2-1-15,4 2 0 16,-2 0 3-16,2-5-2 16,-2 2-1-16,-3-3 0 0,0-3 1 31,4-2 1-31,-4-1-3 0,-1-1 1 16,-4 4-1-1,10 0 0-15,-4 3 0 0,-1-1 0 16,8 6 1-16,-8-2-1 15,8 2 0-15,-6-1 0 16,6 0 0 0,-1-2 2-16,1 2-2 0,-6-4 0 15,8 1 0-15,-4-2 0 16,-2 1 0-16,4-3 0 16,1 1 0-16,-3-2 0 15,-6-4 0-15,3 1 0 16,-3 3 0-16,4-3 3 15,-2 2-3-15,6 1 0 16,-6-1 0-16,4 2 0 16,-4 0 1-16,6 3-2 15,-6-1 2-15,4 0-1 16,-6 0 0-16,3-4 0 16,0-2 0-16,-3 3 0 15,-1-5 0-15,-1 2 0 0,-5 0 0 16,5 1 0-16,1-1-1 15,-3 0 1-15,-3 1 0 16,7 3 0-16,-1 1 1 16,-1-1-2-16,2 2 2 15,-1 4-1-15,-3-7-1 16,2 2 2-16,-5-5-1 16,-1-1 0-16,2-2-1 0,-1-1 2 0,-4 3-1 15,7-1 0-15,-5 1 0 16,0-1 0-16,3 0 0 15,-3-2 0-15,1 2 0 16,2-2 0-16,-3 3-1 16,0-2 2-16,-2 0-1 15,7-1 0 1,-5 2 0-16,0-2 0 16,5 3 0-16,-4-4 0 15,-3 0 0-15,5 1 0 16,-3-2 0-16,0 4-1 0,0-2 2 15,3 3-2-15,-1-4 2 16,-4 2-1-16,5-1-1 16,-3-1 1-16,1 0 1 0,-3 1-1 15,7 1 0-15,-5-1 0 16,-2 0-1-16,2-2 2 16,3 2-2-16,-3 0 1 15,0 0 0-15,5 0 1 16,-5 1-2-16,1-2 2 15,2 0-2 1,-1 1 2-16,-4 0-2 16,5-2 1-16,-3 0 0 15,0-2 0-15,-2 2 0 16,7 2 0-16,-2-1 0 16,4 1 1-16,-2 0-2 15,-3 0 1-15,6 0 0 16,-1-2-2-16,-2-1 2 0,-5 5-1 15,0-5 1-15,-2-1 0 16,5 3 0-16,-5-3 0 16,0 0 0-16,0 1 0 0,0-1 0 15,0 0 0-15,0 0 0 16,0 0 0-16,0 0 0 16,0 0-2-16,0 0 2 0,2 0 0 15,1 3 0-15,-1-1 0 16,3 0 0-16,-3 0 0 15,-2-2 0-15,0 0 0 16,0 0 0-16,0 0 2 16,0 0-4-16,0 0 2 31,0 0 0-31,0 0 0 0,0 0 2 16,0 0-4-16,0 0 2 0,0 0 0 15,0 2 0 1,0-2 0-16,2 2-1 0,5 0 1 15,-5 0 1-15,0-1-2 16,3 2 1-16,-2 0 0 16,-1-2 0-16,3-1-1 0,-1 3-3 15,-4-2 3-15,0-1 1 16,0 0-1-16,0 0 1 16,0 0 0-16,0 0 0 15,0 0 0-15,0 0 0 16,0 0 0-16,0 0 0 31,5 3 0-31,-1-1-1 0,-2 0 1 16,6-2 0-16,-6 2-2 15,3-2-3-15,-3 3 2 16,-2-3 1-16,0 0 1 16,0 0 1-16,0 0 0 15,0 0 0-15,0 0 0 16,0 0 0-16,0 0 0 0,0 0 0 15,0 0 0-15,0 0 0 0,0 0-1 16,0 0 1 0,0 0 0-16,0 0 0 0,0 0 0 15,0 0 0-15,0 0 0 16,0 0 0-16,0 0 1 31,0 0-1-31,0 0 0 0,0 0 0 16,0 0 0-16,0 0 0 15,0 0 0-15,0 0 0 16,0 0 1-16,0 0-2 16,0 0 1-16,0 0 0 15,0 0 0-15,0 0 0 16,0 0 0-16,0 0-1 0,0 0-60 16,0 1-61-16</inkml:trace>
  <inkml:trace contextRef="#ctx0" brushRef="#br0" timeOffset="32855.9204">11138 4357 16 0,'0'2'44'0,"0"-2"-27"0,0 0-11 15,0 0 16-15,0 0 0 16,0 0-6-16,0 0-3 16,0 0-3-16,5 0 1 0,9 0 0 15,-3 4 4-15,10 0-9 16,-3 3-5-16,1-2 0 15,-6 4 0-15,4-4 1 16,-4 5 0-16,8-3 0 16,7 4 1-16,4-3 0 15,0-2 0 1,7 0 14-16,-2-1-12 16,7-2 1-16,-3-1-1 15,1 3-1-15,6-1 3 16,-4-1 0-16,6-3-2 15,-1 5-1-15,0 0-2 16,1-1-1-16,1 1 0 16,-4-2 0-16,4 1-2 0,0-1 1 15,-1-3 1-15,1 0-1 16,0 3 0-16,-1-1 2 16,1-2 1-16,0 2 2 0,2 0-3 15,-3 1 2-15,8-1-3 16,0-1 1-16,-1-1 3 15,-1 0-1-15,-1 2-2 16,-7 0-1-16,-2 3 0 0,2 0 1 16,3-2-1-16,-2 3 0 15,-6-2-1-15,6 0 0 16,-6 3 2-16,-2-3-2 16,6 0 0-16,-6 0 0 31,3 1 1-31,-3-1-1 0,10-3 1 15,-1 4 0-15,-1-1 0 16,-6 0 0-16,-1 2-1 16,4-1 2-16,-2 0-2 15,-3-1 0-15,6 3 0 16,-6-3 0-16,0 2 0 0,3 1 0 16,-3-3 0-16,0 0 1 15,-1 0-1-15,-8 0 0 0,5-2 0 16,-3 2 1-16,1 0-2 15,2 1 2-15,2-1-1 16,2 2 0-16,10 0 2 16,-3 0-1-16,-4 3 2 31,7-4-2-31,-10 2-1 0,5 0 0 16,-4-2 0-16,-3 0 0 15,2 1 2-15,-6-2-3 16,4 0 2-16,0 1-2 15,3 0 1-15,1-1 1 16,8 3 0-16,-1-1-1 16,-1 1 0-16,-6-2 1 0,-1 0-2 15,-1 2 2-15,-2-4-1 16,3 4 0-16,-1-4 0 16,-2 1 0-16,-7 1 0 0,8-1 0 15,1-1 0 1,0 0 0-16,-1 1 0 0,1 3 2 15,0-4-2-15,1 2 0 16,-1-1 0-16,6-4 0 0,-13 1 0 16,3 4 0-16,2-3 0 15,-4 0 1-15,6 0-2 16,5 1 2-16,-4-3-1 16,-1 3 0-16,-7-1 1 31,6 0-2-31,-1 3 1 0,-5-3 1 15,5 0-1-15,3-2 0 16,-1 1 0-16,6-1 1 16,-4 3-1-16,6-1-1 15,-4 0 2-15,6-2-2 16,-1 2 4-16,-1 1-5 16,-6-2 4-16,4 1-5 0,-6 0 6 15,-1-2-3-15,1 2-2 16,0 1 4-16,3-3-2 15,-3 2 0-15,6-2 0 0,-2 0 0 16,4 2 2 0,-1-2-1-1,-4 0-1-15,2 0 0 16,-2 0 1-16,-10 0-2 16,5 0 2-16,-2 0-2 15,0 0 4-15,0 0-5 16,4 0 2-16,-2 0 2 15,1 0-2-15,-4 0-2 16,3 0 4-16,1 0-2 0,1 0 0 16,0 0 0-16,1 0 0 15,-3 0 2-15,2 0-3 16,-11 0 2-16,0 0-1 16,0 0 0-16,-9 0 0 15,0 0 2-15,9 0-5 16,-8 0 6-16,8 0-5 15,-2 0 2-15,2 0 0 16,2 0 0-16,0 0 0 16,6-2 2-16,1 2-2 15,-3-2 0-15,3-1 0 16,1 3 0-16,-6-2 0 0,5-2 0 16,2 3 0-16,6-2 0 15,-4 1 1-15,-1-2-1 16,4 1-1-16,0 0 2 15,0-1-2-15,-2-1 3 0,-3 0-3 16,-2 0 2-16,3-4 0 16,-3 1-1-16,5 1 1 15,-3-2-2-15,0 1 4 16,8-1 3-16,2-1-1 16,1 2-4-16,-5-3 0 0,-4 3 0 15,-3 0-1-15,-6-3 1 16,5 4-1-16,0-4 0 15,1 3 1-15,3-5 1 16,-2 4-1-16,3-5 1 16,-7 2 0-16,2 2-2 15,-7-3 0 1,0-1 5-16,6-1 2 16,-8 1-2-16,2-1 0 15,0 1-2-15,0-3 6 16,0 0-5-16,-2-3-3 0,-2 1 0 15,-8 2 0 1,1 0 0-16,-2 3 0 0,-1-1 1 16,-4-2-2-16,4 0 2 15,-6-2-1-15,-1 1 1 0,6 0-1 16,-6-2-1-16,0 2 1 16,1-1 0-16,-3 1 0 15,0-2 1-15,-7 6-1 16,1-4 3-16,2-1 5 15,-3 0-5 1,7-1-1-16,-2-1 0 16,-3-1 0-16,-4-4-1 15,3 2 1-15,-3-4-3 16,0 6 0-16,0-2 1 16,0 4-1-16,0 0 1 15,0-1 0-15,0 2 0 16,-3-2-1-16,-1 1 0 0,-3 1 0 15,5-2 1-15,-7 3-1 16,-3-1 1-16,3 2-2 16,0 3 2-16,-1 0-1 0,-1 3-1 15,2-3 1-15,-10-1 1 16,1-2-1-16,2-3 1 16,-10-3-1-16,3 3 0 15,3-4 1-15,-3 6-1 0,4 4 0 16,1-1-1-16,4 2 1 15,-4 4 1-15,1-2 0 16,4-1-2-16,-8 1 1 16,4-1 1-16,4 2-1 31,-8-3 0-31,3 1-1 0,-3 1 4 16,8 1-5-16,-6 2 4 15,-2 4-2-15,3 1-2 16,-1 1 4-16,6-3-2 15,-6-4 0-15,-2 1 0 16,1-3-2-16,-1 3 4 16,2 0-4-16,4 2 4 0,-2-5-4 15,-1 5 2-15,4-2 0 0,-4 1 2 16,-1 1-4 0,4 0 2-16,-11-1 0 0,3-3-1 15,0 4 1-15,-5-1 1 16,6 2-2-16,-4 1 2 31,3-1-2-31,0-1 1 0,-3 0 0 16,6 0 0-16,-1-1 0 15,2 5-1-15,6-4 2 16,-1 4-1-16,-2-1 0 16,2-4 0-16,-6-2 0 15,-1 5-1-15,2 0 2 16,1 3-1-16,6-2 0 0,-6 1 0 15,4 2-2-15,-2-2 3 16,5-1-1-16,1 3-1 0,6-2 1 16,-5 1 0-16,-1-1 0 15,-6 0 0-15,5 0 0 16,-8 2 0-16,5-2 0 16,5 2-1-1,7-3 2-15,-5 3-1 16,5 0-1-16,-5 0 1 15,4 0 0-15,-4 0-1 16,5 0 1-16,2 0 0 16,-2 0 0-16,0 0 0 15,-3 0-1-15,3 0 1 16,-5 0 0-16,5 0-1 0,2 0 1 16,0 0 0-16,0 0 0 15,0 0-1-15,0 0 1 16,0 0 0-16,0 0 0 15,0 0 0-15,0 0 0 0,0 0 0 16,0 0 0 0,0 0 0-16,0 0 0 0,-3 0 0 0,1 0 0 15,2 0 0 1,-5 0 0-16,5 0 0 0,0 0 0 16,0 0 0-16,0 0 0 15,0 0 0-15,-2 0 0 16,-7 0 0-16,0 0 0 31,-1 0 0-31,1 0 0 0,5 0 0 16,-3 0 0-16,4 0 0 15,3-1 0-15,0 1 0 16,0 0 0-16,0 0 0 16,0 0 0-16,0 0 0 0,0 0 0 15,0 0 0-15,0 0 0 16,0 0 0-16,-2 0 0 15,-5 0 0-15,-4 0 0 16,-6 0 0-16,6 0-1 16,2 0 2-16,6 0-1 15,1 0 0-15,0-3 0 16,2 3 0-16,-5 0 0 16,5 0 0-1,0 0 0-15,0 0 0 0,0 0 0 16,0 0 0-16,0 0 0 15,0 0-1 1,0 0 1-16,0 0 0 0,0 0-1 16,0 0 2-16,0 0-1 15,0 0 0-15,0 0 0 16,0 0 0-16,0-1 0 0,0 1 0 16,0 0 0-16,0 0-1 15,0 0-3-15,0 0-22 16,0 0-28-16,0 4-51 15,0 11-10-15</inkml:trace>
  <inkml:trace contextRef="#ctx0" brushRef="#br0" timeOffset="42748.0266">9849 3793 106 0,'-5'-5'39'15,"5"2"-32"-15,-2-1-3 16,2 4 5-16,-2-3 8 16,2 1 5-16,0 2-17 15,0 0-4-15,0 0 0 16,-2 0 2-16,-1 0 0 15,-1 0 23-15,-3 0-12 0,-5 0-7 16,-1 0-7-16,-4 5 1 16,-1 2 1-16,2 0 1 15,0 1 1-15,0 3-2 16,-3 1 2-16,3 3-1 0,-3-3 1 16,4 3 1-16,-4-1 2 31,1 3-2-31,2 1 0 0,-3 3 2 15,-1 2 0-15,-1 3-4 16,0 3 2-16,3-2-2 16,-1 1 1-1,1 1-2-15,-3-2 0 0,7 2 1 16,-2 2 0-16,2-2-2 16,1 1 2-16,-1-1-5 0,4 0 4 15,-1 3-2-15,7-4 0 16,-6 0 1-16,3-3-1 15,3-5 1-15,-1 1-1 16,5-1 0-16,-2 3 0 16,0 4 0-16,2 2 1 15,0 2 4-15,0 5-2 0,0-3-2 16,0 1 2-16,0-2-1 16,0-1-2-16,0-2 1 15,0-3 0-15,9-2 1 16,4-2 0-16,4-3-2 0,-1 0 3 15,4-3-1-15,1 0 5 32,0 1-2-32,2-2-1 0,2 2-3 15,1 0 2-15,1-1-1 16,10 6 0 0,-3 1-1-16,6 3 13 0,-1-2-4 15,2-1-9-15,1 2 0 16,4-3 0-16,5 2 1 15,2 0 0-15,-1-3 0 0,1-3-1 16,3-1 0-16,-3-1 2 16,-1 1-2-16,1-1 0 15,5-1 0-15,-3-3 1 16,5 2-1-16,-4-2 2 0,-2 2-2 16,-1 1-1-16,7-1 1 31,0 1 0-31,0-5-1 15,0-1 1-15,4 4-1 16,-2 0 1-16,0 0 0 16,7-6 1-16,-6 5 2 15,-1-7-1-15,3 2-3 0,-3-4 2 16,4-3-3 0,13 0 2-16,3 0-1 0,6 0 0 15,-3-3 1 1,3-4-2-16,-5-1 5 0,-3-3-7 15,3 1 3-15,-8 0 3 16,6-1-6-16,-2 3 6 16,3-6-2-16,1-3-2 15,7-2 2-15,4-1-2 16,-2 1-2-16,-4-2 7 16,-12 5-8-16,-5 2 4 15,-4-2 0-15,-12 4 3 16,1 0-8-16,-3-1 7 15,-1 0-2-15,8 0 0 0,2-3 0 16,0 1 0 0,0-2 0-16,-2 1-1 15,2-3 2-15,-2 2-2 0,-2 1 1 16,2 0-1-16,-5-3 2 16,-2-3-1-16,5 3 1 15,-6-3-3-15,8-2 3 16,0-4-1-16,2 2 1 15,1-6-2-15,4 4 5 0,-3 1-4 0,-2 1-3 16,-9 2 3-16,2 2 0 16,-9 0 3-16,-5 4-3 15,4 0-3-15,-9-4 3 16,1 3 0-16,-5 2 3 16,-9 0-3-16,3 2 1 15,-5 1-1 1,1-3 0-16,1-2 0 15,7 1 0-15,0-3 0 0,-2 1 0 16,0-4 0-16,-3 4 1 16,3-3-2-16,2 5 2 15,-6-1-2-15,16 0 2 16,-1-2-1 0,4-1-1-16,4 0 1 0,-6 2 0 15,-7 2 0-15,-2 3-1 16,4 1 1-16,-6-3 1 0,4 2-1 15,-2-3 0-15,5-1 0 16,-3 1 0-16,5-1 0 16,3 3 0-16,-1-1 0 15,1-2 0 1,6 4-1-16,3-7 2 16,2 1-1-16,7 1 0 15,-8-3 0-15,4 0 1 16,-5 2-3-16,-6 3 3 15,-5-1 0-15,-1 2-1 16,-7 2 0-16,0 4 0 16,-11 3 0-16,5-1 0 0,-6 1 0 15,-6 0 0-15,6 1 0 16,-3-2 0-16,-4 2 0 16,6-1 0-16,-6-1 0 15,4-1 1-15,2 1-1 0,-4-1 0 16,6-2 0-16,5 4 0 15,-4-1 0-15,6 4-1 0,4-4 1 16,0 1 0-16,0-1 0 16,-6 3 0-16,-10 2 0 15,0 2 0-15,-4-2 0 16,-1 0 0-16,0-3 1 16,-1 3-1-16,-1 1 0 31,2-3 0-31,-1 5 0 0,6-3-1 15,-2 1 1-15,2 2 0 16,0-2 0-16,2 2 0 16,1-2 0-16,0-1 0 15,-4 2-1-15,4 1 1 16,-8-5 0-16,-2 5 0 16,3-2 0-16,-3 2 0 0,2-2 0 15,6-1 1-15,-4 0-2 0,8 2 1 16,-4-2 0-16,-4 3 0 15,6 1 0-15,-6-3-1 16,6 0 2-16,-10 2-1 16,0 1 0-16,-4-2 0 31,2 0 1-31,-5-1-1 0,12 0 0 16,-2-3 0-16,1 3 0 15,-4 1 0-15,3-2 0 16,-1 1 0-16,-1 2 0 15,-3-1-1-15,-3 0 1 16,1 2 0-16,-3-2 0 0,0 2 1 16,-2 0-2-16,5 0 2 15,-3 0-1-15,-2-3 0 16,0 3 0-16,0-1 0 16,0 1 0-16,0 0 0 0,3 0 0 15,-3 0 0-15,2 0 0 31,3 0 0-31,-3 0 0 16,-2-3-1-16,7 3 1 0,-3-4 0 16,-2 4 0-16,5-2 0 15,-7 0 1-15,0 2-1 16,0 0 0-16,0 0 0 16,0-2 0-16,3 2 0 15,2 0-1-15,-3 0 1 16,5 0 0-16,-5-2 0 0,0 2-1 15,-2-3 1-15,7 3 0 16,-5 0 0-16,6-2 0 16,-4 2 0-16,3-1 0 0,-5-2 0 15,5 3 0 1,-7 0 1-16,0 0-1 0,2 0 0 16,-2-4 0-16,3 4 1 31,-3-1-2-31,7 1 1 0,-5 0 0 15,0 0 0-15,3 0-1 16,-3-3 2-16,0 3-2 16,-2 0 1-16,0-1 1 15,0 1-1-15,0 0 0 16,0 0-1-16,5 0 1 0,0 0 0 16,-3 0-4-16,5 0 4 15,2 0 1-15,-7 0-2 16,0 0 1-16,3 0 0 15,-5 0 0-15,3 0 0 16,-3 0 0-16,0 0 0 16,0 0 0-16,0 0 0 0,2 0 0 15,-2 0 0-15,0 0-1 0,0 0 2 16,0 0-2 0,0 0 2-16,5 0-1 0,-5 0-1 15,0 0 2-15,2 0-2 16,0 0 1-16,-2 0 0 31,5 0 1-31,-3 0-2 0,-2 0 1 16,0 0 0-16,0 0 0 15,2 0 0-15,-2 0-1 16,7 0 2-16,-7 0-1 16,3 0 0-16,-3 0-1 15,0 0-1-15,0 0 0 16,0 0-5-16,0 0-5 0,0 0-21 15,0 0-38-15,-10 0-11 16,-10 9-115-16</inkml:trace>
  <inkml:trace contextRef="#ctx0" brushRef="#br0" timeOffset="55494.6131">9854 3449 51 0,'-5'-7'28'0,"0"2"-19"16,5 3-8-16,0 2 5 0,0 0 5 15,-2 0 1-15,2 0-5 16,0 0-4-16,0 0 2 16,0 0-1-16,0 0 0 0,0 0 0 15,0 0 3-15,0 0-1 16,0 0-1-16,0 0-3 16,0 0 3-16,0-2-3 15,0 2-1-15,0 0 7 16,0 0 0-16,0 0-3 31,0 0-1-31,-2 0-4 0,-3 0 1 16,-6 0 2-16,-1 0 0 15,-6 2 14-15,-3 5-12 16,5-2-1-16,-2 0-4 16,-1-1 4-16,-1-1 2 15,-8 2-3-15,3 2-3 0,-5-4 1 16,-7 6 1-16,5-4-2 15,-8 0 0-15,4-1 1 0,-1 2-1 16,-2-2 0-16,-1 3 0 16,8-1 1-16,0 0-1 15,4-2 0-15,5 0 1 16,10-1 0-16,-1-2 3 31,2-1-1-31,3 0 1 0,-5 0-2 16,5 0-2-16,-2 0 0 15,-1 0 0-15,3 0 0 16,-8 0 1-16,4 0-1 16,-4 3 0-16,-3-3 0 15,-1 1 0-15,10 2 0 16,-8-2 0-16,4 1 0 0,-2 3 0 16,-4-1 2-16,3 1-4 15,-3-4 2-15,0 3 2 16,-1-4-2-16,-1 4 0 0,-3-1 0 15,11-2 0 1,-6 1 0-16,2 1 0 0,1-3 0 16,-1 2 0-16,0 0 0 15,2 0 0-15,0 0 0 0,-1-1 0 16,4-1 0 0,-4 3 0-16,-3 0 0 15,4 1 0-15,0 0 0 0,0-2 0 16,4-2 1-16,-2 1-2 31,2-1 1-31,4 3 0 0,-1 0 1 16,1-3-2-16,-2 0 1 15,-3 0 1-15,-2 1-1 16,2-1 0-16,-2 0 0 16,2 0 0-16,3 2 0 15,-4-2 0-15,2 0 0 16,2 0 0-16,-6 0 0 0,6 0 0 15,-5 2 0-15,0-2 0 0,2 0 0 16,0 0 0 0,0 0 0-16,1 0 1 0,-6 0-2 15,1 0 2-15,-3 0-1 16,4 0-1-16,4 0 2 31,-6 0-1-31,6 0 0 0,-4 0 0 16,11 0 0-16,-1 0 0 15,5 0 2-15,-3 0 2 16,5 0-2-16,-2 0-2 16,-1 0 1-16,1 0 1 15,-1-2-1-15,1 0 0 16,-2-2-2-16,-1 1 1 0,-4 2 1 16,4 1-1-16,-4-2-1 15,0 0 2-15,-3 0-2 16,-4-1 2-16,2 3-1 15,-2-1 0-15,3-2 0 16,1 0 0-16,1 0 0 16,1 1 0-1,-1-2 0-15,0-1 0 16,-4 1 1-16,9 0-1 0,-3 0 0 16,-1 3 0-16,3-2 0 15,-2-1 0-15,0 2 0 16,-3-3 0-16,1 3 0 15,1 2 0-15,3-1 1 16,-4 1-2-16,0 0 2 0,-3-3-1 16,-2 3-1-16,9 0 2 15,0-1-1-15,-2-2 0 16,-1 2 0-16,-1-2 0 16,2 3 0-16,5-2 0 15,-2 0 0-15,2 1 0 16,-1-2 0-16,3 3 1 0,0 0-1 15,-3-2 0-15,1 0 0 16,-6 0 0-16,3 2 0 16,-4 0 0-16,2-3 0 15,-3 3 0-15,-1-1 2 16,-2-1-4-16,0 2 2 16,-2 0 0-1,4 0 0-15,3 0 0 16,-1 0 2-16,2-2-2 0,-1-1-2 15,1 3 4-15,0-2-2 16,5 2 0-16,2 0 0 16,-2 0 0-16,2 0 0 15,2 0 0-15,-2 0 0 16,2 0-2-16,0 0 4 0,-2 0-2 16,2 0 0-16,-3 0 0 15,1 0 0-15,0 0-2 16,-5 0 4-16,7 0-4 15,-4 0 2-15,2 0 2 16,-1 0-4-16,0 0 4 16,1 0-4-1,2 0 4-15,-2 0-2 16,-3 0 0-16,5 0-2 16,0 0 4-16,-2 0-2 15,-2 0 0-15,1 0 0 16,3 0 0-16,0 0 0 0,-2 0 0 15,2 0 0-15,0 0 0 16,-2 0 0-16,2 0 0 0,-2-2 0 16,-4 2 0-16,2 0 0 15,2 0 0-15,-3 0 0 16,3-2 0-16,2 2-2 16,-2-3 5-16,2 3-4 15,0 0 1-15,0 0 1 16,0 0-2-1,0 0 1-15,0 0 0 16,0 0 0-16,0 0 0 16,0 0 0-16,0 0-2 15,0 0 4-15,0 0-2 16,0 0 0-16,0 0 0 16,0 0 0-16,0 0 0 15,0 0 0-15,0 0 0 0,0 0 0 16,0 0-2-16,0 0 1 15,0 0-26-15,0 0-32 0,6 0-38 16</inkml:trace>
  <inkml:trace contextRef="#ctx0" brushRef="#br0" timeOffset="66536.1395">9824 4211 23 0,'0'-4'12'16,"0"2"2"-1,0 2 8-15,0 0-5 16,0-1-1-16,0-2-2 0,0 3-4 15,0-2-1 1,0 2 4-16,0-2 2 16,0 2-9-16,0 0-5 0,0-2 2 0,0 2 3 0,0 0-2 31,0 0 5-31,0 0 6 0,-5 0-10 16,-2 0-5-16,-2 0 1 15,0 0 0-15,-1 0-1 16,-1 0 1-16,0 0-1 15,-3 0 0-15,-2 0 1 16,-3 0-1-16,-2 0 0 16,6 0 2-1,-6 0-2-15,-5 0 1 16,6 0-1-16,-3 0 0 16,-5 0 0-16,7 0 0 0,-2 0 1 15,1 0-2 1,-6 0 2-16,0 0-1 0,5 2 0 15,-7 0 1-15,2 0-2 16,8 1 2-16,-3-3-1 0,0 0 0 16,2 0 0-16,1 0 1 15,3 1-1-15,-4-1 1 16,3 0-1-16,-3 0 2 16,0 0-2-16,1 0 1 15,-1 0 0-15,-2 0 1 16,1 0-2-16,-2 0 0 0,3 0 0 15,0 0 0-15,-3 0 2 16,-2 0-1-16,3 0 0 16,-2 0 2-16,1 0 0 15,2 0-1-15,-3 0-1 16,1 0-1-16,3 0 1 16,-1 0-1-1,-1 0 0-15,-3 0 0 0,5 0 2 16,1 0-2-1,1 0 0-15,2 0 0 0,-7 0 0 16,3 0 0-16,0 2 0 16,-1 0 1-16,-1 0-1 15,-3-2 0-15,3 2 0 16,-5 1 0-16,8 1 0 16,-5-3-1-16,-1 4 1 0,-4-1 1 15,7 0-2-15,-5-2 1 16,4 3 1-16,-2-4-2 15,-1 3 2-15,-1 0-1 16,-2 1 0 0,-2-1 0-16,-5 0 1 0,2 0-2 0,3 3 1 15,2-3 0-15,5-2 0 16,4 2 0-16,5-4 0 16,0 2 1-16,4 0-1 15,1 0 0-15,2-2 0 16,2 0-1-16,-3 2 1 31,6-2 1-31,-5 0-2 0,-1 0 2 16,-3 1-1-16,-1-1 0 15,-2 3-1-15,-3 0 2 16,-3-2-1-16,-4 2-1 0,3-2 2 16,2 4-1-16,3-3 0 15,-1 0 0-15,-4 1 0 16,1-2 1-16,1-1-1 0,4 2-1 15,8-2 1-15,3 0 2 16,-1 0 1-16,2 0-3 16,-2 0 1-16,0 0-1 15,3 0 1-15,-1 0-1 16,1 0 0-16,-2 0 0 16,0 0 0-1,-8 0 0-15,4 0 0 16,-10 0 0-16,4 0 0 15,-4 0 0-15,-6 0 1 0,5 0-1 16,0-2 0 0,3-2 0-16,-3 0 3 0,6-1 1 15,-4 1-4-15,2 3 0 16,11-5 0-16,-1 5 1 0,0-1 2 16,3-2-3-16,-2 4 0 15,0-2 0-15,1 0 0 16,1 0 1-16,2 2-1 15,-1-2 0-15,-1 2 0 16,2-3 1-16,-4 2-2 16,2 1 2-1,-1 0-1-15,-1-3-1 16,1 2 1-16,-5-2 1 16,-1 0-1-16,2 2 0 15,-3 1-1-15,1-2 2 16,0 0-2-16,-1 0 1 15,3 0 1-15,2 2-1 16,-3-2 0-16,8 2 0 16,-5 0 0-16,3-3 0 15,-1 3 0-15,1 0 1 16,-4-1-1-16,6 1 0 0,-2 0-1 16,-1-3 1-1,1 3 1-15,-1 0-1 0,3 0-1 16,-6 0 2-16,4 0-1 15,-1-1 0-15,-1 1 0 16,4-3 0-16,-3 3 0 16,1-1 0-16,-2 1 0 15,4 0 1-15,-5 0-2 16,7 0 1-16,-4 0 0 16,-1 0 0-16,1 0 0 15,-4-3 0-15,6 3 0 16,0 0 0-16,0 0 0 15,-1 0 0-15,1 0 0 16,-5 0 0-16,1 0 0 0,0 0 0 16,-3 0 0-16,5 0 0 15,-3 0 0-15,0 0 0 16,2 0 0-16,1 0 0 0,-1 0 0 0,5 0 0 16,0 0 0-1,0 0 0-15,0 0 0 0,0 0 0 16,0 0 0-16,0 0 0 15,0 0 0-15,0 0 0 16,-2 0 0-16,0 0 0 31,2 0 1-31,0 0-2 0,0 0 1 16,0 0 0-16,0 0 0 16,-2 0 1-16,-3 0-2 15,0 0 2-15,0 0-1 16,1 0 0-16,-1 0 0 15,5 0 0-15,0 0 0 16,0 0-1-16,0 0 1 0,0 0 1 16,0 0-1-16,0 0 0 15,0 0 0-15,0 0 0 16,0 0 0-16,0 0 0 0,0 0-1 16,0 0 2-16,0 0-2 15,0 0 2-15,0 0-1 31,0 0 0-31,0 0-1 0,0 0 1 16,0 0 1-16,0 0-2 16,0 0 1-16,0 0 0 15,0 0-4-15,0 0-42 16,17 0 0-16,5 0-54 16</inkml:trace>
  <inkml:trace contextRef="#ctx0" brushRef="#br0" timeOffset="74540.5104">9886 4141 49 0,'0'-2'24'16,"0"2"-18"-16,0 0 8 0,0 0 13 15,0 0-2-15,0 0-8 16,0-2 0-16,0 2-12 16,0 0-3-16,0 0 0 0,0 0 5 15,0 0-3-15,0 0 8 16,0 0 14-16,0 0-19 15,0 0-2 1,0 0-1-16,0 0 3 16,0 0 0-16,0-3-3 15,-7 3 1-15,0 0-4 16,-2-3 2-16,2 3-2 16,-5-2 0-16,6 0 2 15,-3-1 0-15,-1 1-1 16,1-2 0-16,-7 0 3 0,4-2 0 15,-6 3-3-15,4-4 2 16,-4-2 1 0,-3 1 0-16,-2 0 1 15,0-3 0-15,-2-1 2 0,-5 0-2 16,5 2-4-16,-5-1 0 16,4 3-1-16,3-1 2 0,2 2-1 15,3 1 1-15,4-1-1 0,-2 2 2 16,0 0-4-16,0-2 0 15,-3 1 1 1,8-1 0-16,-8 3-1 0,-1-1 0 16,6-2 2-16,-5 3-2 31,1-1 1-31,-3 0-1 0,1 1 0 16,-1 0 0-16,-4-2 0 15,-1 5 0-15,5-3 0 16,1 2 0-16,-1-1 0 15,0 2 0-15,1 1 1 16,1-3-1-16,6 3 0 16,1-1 0-16,1 1 0 0,2-3 0 15,-6 3 0-15,2-1 0 16,-1-2 1-16,0 1-2 16,0 0 1-16,-2 0 1 15,0-1-1-15,0 2-1 0,0 1 1 16,0 0 0-1,2 0 0 1,0-2 1-16,-2 2-2 16,5 0 2-16,-4 0-1 15,4 0 0-15,2-2 0 0,3 2 0 16,-4-2 0-16,3 0 0 16,0-1 1-16,5 3-1 15,-2-1 0-15,-2 1 0 16,2-3 0-16,-3 2 0 0,0-4 0 15,-5 3 0-15,1-4 0 16,0 4 0-16,1-2 0 16,-3 2 1-16,4-1-1 15,-1 0-1-15,-1 1 1 16,6-1 0-16,-1 1 0 16,2 0 1-16,-2 0-1 0,-1-1 0 15,0 3 0-15,1-5 0 16,-2 0 0-16,1 1 1 15,-4 1-2-15,1-2 1 16,4 1 0-16,-3 1 1 16,0 3-2-16,-1-7 2 15,3 2-1 1,-2 2-1-16,-3-2 2 0,3 3-1 16,0-2-1-16,-3 1 2 15,6 0-2-15,-3-1 2 16,2 2-1-16,-3-1-1 15,1 1 2-15,7 2-2 16,-7-2 2-16,4 1-1 16,-2-2 0-16,0 1 0 0,1 0 0 15,-4 0 0-15,3 0 0 16,0 1 0-16,3-2 0 16,-5 1 0-16,1 0 0 15,-1 0 0-15,-2-1 0 16,7 3 0-16,-2-1 0 15,0-2 0 1,1 3 0-16,3-1 0 16,-5 1 2-16,7 0-4 15,0 0 4-15,0 0-2 0,-2 0-2 16,-3-3 4 0,-2 1-4-16,0 0 2 0,3 0 2 15,-1 2-4-15,-2-2 2 16,2 0 2-16,1 1-4 0,-3-2 4 15,3 0-4-15,-3 2 2 16,-1-2 2-16,8 3-4 16,-4-1 4-16,-1 1-4 15,3 0 2 1,0-3 0-16,0 3 0 16,-3 0 0-16,5 0 0 15,0 0 0-15,0 0 0 16,0 0 0-16,-2 0 0 15,2 0 0-15,0 0 0 16,0 0 2-16,0-1-2 16,0 1 0-16,-3 0 0 15,3 0 0-15,0 0 0 16,0 0 0-16,0 0 0 0,0 0 0 16,0 0-2-16,0 0 4 15,0 0-2-15,0 0 0 0,0 0 0 16,-2 0-2-16,2 0 4 15,0 0-2-15,0 0 0 16,0 0 0-16,0 0 0 16,-3-3 1-16,1 3-2 0,-2 0 1 15,-1-1 0-15,1 1 0 16,2-3 0-16,-3 1 0 16,0 0 0-16,0 2 0 15,1-2 1-15,-1 1-1 16,5 1-1-16,-4-6 2 15,2 6-2 1,-5-1 1-16,-1-2 1 16,8 2-2-16,-2 1 1 15,0-3 0-15,-3 3 0 16,3 0 0-16,-2-1 1 16,-1 1-2-16,3-3 1 0,-3 3 0 15,2 0 0-15,1-2 0 16,2 2 0-1,-2 0 0-15,2 0 0 0,-2 0 0 0,-1-2 0 16,3 2-2-16,-2 0 4 16,2 0-4-16,0 0 4 15,-2 0-4-15,0-2 2 16,-3 2 2-16,3 0-2 31,-3-2 0-31,0 2-2 0,-4-2 4 16,7 2-2-16,-2-1 0 15,1 1 0-15,1-3 0 16,-1 3 0-16,3 0 0 16,-2 0 0-16,2 0-2 15,-5 0 4-15,5-3-2 16,-2 3 0-16,2 0 0 0,-2 0-2 16,-3 0 2-16,5 0 2 15,0 0-2-15,-2 0 0 0,0 0-2 16,0 0 2-1,-1-1 0-15,1 1 0 0,-1 0 0 16,3 0 0-16,-2 0 0 16,2 0 0-16,0 0-1 0,0 0 1 15,0 0 1-15,0 0-1 16,0 0-1-16,0 0 2 16,0 0-1-16,0 0 0 15,0 0 0-15,0 0 0 31,0 0-1-31,0 0 2 16,0 0-1-16,0 0-1 0,0 0 0 16,0 0-11-16,0 0-41 15,0 0-22-15,0 0-16 16,0 12-44-16</inkml:trace>
  <inkml:trace contextRef="#ctx0" brushRef="#br0" timeOffset="101805.1564">10496 4355 3 0,'5'-7'44'0,"-5"7"-22"16,0 0-12-16,0 0 6 16,0 0 1-16,0 0 3 15,0-2-12-15,0 2 1 0,0 0 1 16,0 0-4-16,0 0-1 15,0 0 0-15,0 0-3 16,0 0 0-16,0 0 1 16,0 0-3-16,0 0 2 15,0 4 0-15,0 9 1 0,0-1 0 32,0 2 3-32,2 0-6 0,0-3 0 15,0 2 1-15,3 1 1 16,-1 3 0-16,2-2 3 15,-2-1-2-15,7 0 0 16,-2 3-2-16,8-1 4 16,2 3 0-16,-4 0 3 15,4-3-3-15,1 1 4 0,-1-1-3 16,2-1-2-16,1-1 0 16,-1 3 0-16,0 0-1 15,5-1 0-15,-4 1 0 16,1-2-1-16,3-1-1 15,-1 1 4-15,5 1 3 16,2 0 1-16,5 5-3 0,4 0 5 16,1 1 1-16,1 1-6 15,4 0-3-15,3-1-3 16,-4 2 2-16,3-2-1 16,3 1 3-16,6-2-2 15,6 1 4-15,-2 0-4 0,-2-6 1 31,12 2 0-31,-3-2 0 0,10-2-2 16,3 1 3-16,3-3-1 16,7 0-3-16,0 0 2 15,-2-2-2-15,-7 2 0 16,5-5 0-16,-3 1 2 16,-5 1-4-16,1-4 5 15,-8 4-3-15,-3-1 1 0,-6 1-1 16,5-3 1-16,2 3-1 15,1-1 0-15,-1-2 0 16,8 2 2-16,-6-1-3 16,0-6 3-16,-3 3 1 15,-3-4-3-15,-3 3 1 16,0 1-1 0,5-2 1-16,1 2-2 15,1 0 2-15,5 0-1 0,4 0 0 16,-1-1 1-1,-1 1-1-15,-2-4 0 0,-3 0-1 16,6 0 2-16,-1 0-3 16,-2 0 5-16,3 0-3 15,-4 0 0-15,4-4 0 16,-6-1 1-16,6 2 2 0,-8 0-2 16,-2-3-2-16,-3 2 2 15,-6-3-1-15,2 3 0 16,-2 0 0-16,-7 0 0 15,7 2 0 1,-7 0 0-16,5 0 0 16,0 2 0-16,-4 0 0 15,6-2 0-15,-2 2 1 16,-3-2-2-16,-2 2 2 16,3 0-1-16,-6 0-1 0,5-2 2 15,-4 0-2-15,2-1 2 16,2 3-2-16,-9-1 2 15,5-2-1-15,-1 2 0 16,1-4 0-16,0 3 0 0,7 0-1 16,-6 2 2-1,-1-3-2-15,0 3 2 0,-1-1-2 16,1-1 1-16,2 0 0 16,-3 2 0-16,1 0 1 15,0 0-2-15,-8-2 0 0,6 2 2 16,-1-2-2-16,-2 2 0 15,4 0 2-15,-1 0-2 16,-5 0 3-16,6 0-3 16,1 0 1-16,0 0 1 15,-1 0-2-15,3 0 1 16,-2 0 0 0,4 0 0-16,-4 0-1 15,2 0 2-15,-5 0-2 16,-4 0 2-16,-1 0-4 15,6 0 3-15,2 0-1 16,-3 0 2-16,-2 0-2 0,2 0 0 16,3 0 2-1,2 0-2-15,-3 0 2 0,-1 0-3 16,2 2 3-16,-8 0-2 0,4 0 2 16,-4 0-1-16,-2-1 0 15,3-1 0-15,4 3 0 16,-4-1 0-16,2-2 0 15,-2 0 0-15,-5 2 0 16,5 0 0-16,4-2 0 0,-4 3 1 31,4-2-3-31,1-1 4 16,-6 3-3-16,-3-2 1 16,-6-1 0-16,3 0-1 15,-5 3 0-15,-2-3-1 16,2 0 2-16,3 0 0 15,-1 0-2-15,-4 0 1 0,4 0 1 16,-4 0-2-16,-2 0 2 16,0 0-1-16,-7 0 1 15,0 0 0-15,-1 0 0 16,1 0 1-16,2 0-2 0,5-3 1 16,-4 2 0-1,6-2 0-15,6 2 0 0,-2-2 0 16,-4-1 0-16,0 2 0 0,-10-2-1 15,3 2 2-15,-2-2-2 16,5 2 1-16,-4-2 0 16,-1-3 0-16,7 1 0 15,-5 0 1-15,-3-3-1 32,1 4-1-32,0-2 2 0,-3-1-1 15,3-1 0-15,0 2 0 16,7-6 0-16,-6 2 1 15,1-1-2-15,5 0 1 16,-5 2 0-16,3-3 0 16,-6 2 0-16,-6 1 0 15,4 3 1-15,-4-3-1 0,7 1 0 16,-3-1 0-16,-6-4 2 16,4 2 1-16,-3-3-1 15,4 3 1-15,-4-2 0 16,6-1-2-16,-5 3-1 0,4-2 0 15,3-2 1-15,-3 0-1 32,3 0 1-32,0-1-1 0,-1-2-1 15,-8 5 2-15,-3 2 1 16,0-3-1-16,3 1 2 16,-3-3-1-16,3 2 1 15,-1 1 1-15,5 0-3 16,-4-1 1-16,-1-6-1 15,8 3-1-15,-6-5 0 0,6-2 0 16,-6 1 0-16,4 0 0 16,-6 4 0-16,-1 1 0 15,-3 2 4-15,-1 2-5 16,3-5 2-16,3 4-1 16,-3-3 1-16,0 2-2 15,1-1 2-15,-1-3-1 0,-2 3 0 16,-3 0 2-16,4-6 4 15,-4 2-3-15,3-3-2 0,-5 0-2 16,0 6 3-16,3 1-1 16,-3 3-2-16,-2 0 2 15,7 1-1-15,-4-3 0 32,-1 0 2-32,5 0-1 0,-5 2-2 15,-2-4 2-15,2 0-1 16,3-1 0-16,-5-1 0 15,0 0-1-15,0 3 2 16,0-2-1-16,0 7 0 16,0-3 0-16,2 5 0 15,-2 0 0-15,2-1 1 0,3 2-1 16,-2-1 0-16,-3 1 0 16,2 3 0-16,0-1 0 15,5-2 0-15,-7-2 0 16,2-1 0-16,5 1 0 0,-7-1 1 15,2-1-2-15,6-1 1 32,-6 3 1-32,-2-3-1 0,2 3 0 15,5-2 0-15,-7 3 0 16,0 3 0-16,2 2 0 16,3-1 0-16,-3-1 0 15,0-2 0-15,-2 3 0 16,0-1-1-16,2 4 1 15,-2-2 0-15,6-2 1 0,-4-1-1 16,-2 0 1-16,2-2-3 16,3 2 2-16,-3 3 0 15,0 0 0-15,0 0 0 16,3 2 0 0,-3-3-1-16,6 1 1 15,-6 0 0-15,5 0-3 16,-3 2 2-16,3-3 0 15,-5 1 2-15,8 0-2 16,-8 0 1-16,5 2-1 0,-5 0 1 16,-2-1 0-16,7 3 0 15,-5-2 0-15,-2 0 0 16,10-1 0-16,-6 2 0 16,3 1-3-16,4-3 0 15,-1 1 3-15,-3 1-1 16,4-2-2-16,-1 3 2 15,1-4-1-15,-2 2-1 16,3-1 2-16,-3 1 0 16,0 1 0-16,-3 3 1 15,2 0 0-15,-1-3 0 16,-3 1 0-16,5 0 0 16,1-3 0-16,1 2 0 15,-2-1-1-15,-1 1 2 16,-6 1-1-16,7 0 0 0,-5-1 0 15,3 3 0-15,3-3 0 16,-6 1 0-16,3 0-1 16,0 0 2-16,-5-1-1 15,2 3 0-15,4 0-1 16,-1-3 1-16,-3 1 0 0,5 2 0 16,3-2 0-16,-3 2-1 15,2 0 1-15,-1 0 0 16,1 0-1-16,-2 0 1 15,3 0 0-15,2 0 0 0,-2 0 0 16,-3 0 0-16,-3 0 0 16,1 0 0-16,-5 0 0 15,6 0-2-15,-8 0 4 16,0 0-2-16,2 0 0 16,-2 0 0-16,2 0 0 15,3 0 0 1,-3 0 0-16,0 0-2 15,5 0 2-15,1 0 2 16,-4 0-4-16,-2 0 2 16,5 0 0-16,0 0 0 15,-5 0 0-15,-2 0 0 16,4 0 0-16,2 0 0 0,-4 0 0 16,5 0 0-16,-5 0 0 0,7 0 0 15,-5 0 0-15,4 0 0 16,1 0 0-16,-7 0 0 15,5 0 0-15,-5 0 0 16,-2 0 0-16,0 0 0 16,0 0 2-16,0 0-2 15,0 0 0-15,0 0 0 0,0 0 0 32,0 0 0-32,0 0-2 0,0 0 4 0,0 0-2 15,0 0 0-15,0 0 0 16,0 0 0-16,0 0 0 15,0 0 0-15,0 0 1 32,0 0-2-32,0 0 1 0,0 0-3 15,0 0 2-15,0 0-13 16,0 0-27-16,0 0-23 16,-7 14-31-16,-6 3-76 15</inkml:trace>
  <inkml:trace contextRef="#ctx0" brushRef="#br0" timeOffset="103443.9549">20933 4149 1 0,'0'2'2'15,"0"-2"-2"-15,0 2 1 0,0 1-1 16,0-1 0-16,0 0 0 16,0 1 1-16,0 0-1 15,0 1 2-15,0 1-3 16,0-2-5-16,0 1 9 16,0 1-6-16</inkml:trace>
  <inkml:trace contextRef="#ctx0" brushRef="#br0" timeOffset="105315.6775">20933 4149 7 0,'39'64'4'0,"-39"-64"-3"16,0 0 0-16,0 0-1 16,0 0 0-16,0 0 1 15,0-2-1-15,0 2 3 16,0-2 2-16,0 2 1 15,0 0-1-15,0 0-3 16,0 0 1-16,0 0 0 16,0 0 0-16,0 0 0 0,0 0 1 15,0-2 2-15,0 2-3 16,0 0 1-16,0 0 1 16,0 0-3-16,0 0 0 15,0 0-2-15,0 0 1 16,0 0 2-16,0 0 5 0,0 0 0 15,0 0 1-15,0 0-3 16,0 0-2-16,0 0 5 0,0 0 2 16,0 0 1-1,0 0-3-15,0-2 1 0,0 2 0 16,0 0-1-16,0 0 1 16,0 0 1-16,0 0 1 31,0 0 0-31,0 0-1 0,0 0 7 15,0 0 1-15,0 0-2 16,0-1 3-16,0 1-2 16,0-3-4-16,0 1-4 15,0 0 1-15,0-3 0 16,0 2-1-16,0-1-4 16,0-1-1-16,0 0 3 15,0 2 3-15,0-3-4 16,0 0-1-16,0-3-6 0,0 1 1 0,0 2-1 15,0-2 1-15,0 1-1 16,0-3 3-16,0-2-2 16,0 0-2-16,2-3 3 31,5 1-2-31,-5 1 0 16,5-2 0-16,-4 0 0 0,1-1 0 15,3 0 1-15,-5 2-1 16,5 1 0-16,-5 2 0 15,3 3 0-15,0 0 0 16,-3 2 0-16,5-2 0 16,-5-2-1-16,5 5 1 0,-5-4 0 15,6 4 1-15,-6 0-2 16,-2-2 2-16,2 4-1 16,5-3 0-16,-3-2 0 15,3-1-1-15,3 1-1 16,-3 1-2-16,-3 4 3 15,-2-2-2-15,7 1-1 0,1-4 2 16,-1 1 0-16,0 3 1 16,-5-1 0-16,4 0 1 15,1 0 0-15,-7 2 0 0,7 1 0 16,-7-3-3 0,6 3 6-16,1 0-6 0,2-1-3 31,1-2 1-31,-1 1-1 15,-2 1 4-15,1 3 2 0,-3 0 0 16,-3 0-2-16,3 0 2 16,-5 0-3-16,8 0 3 15,-1 0 0-15,2 0-1 16,-1 0 2-16,-1 0-1 16,-5 0 0-16,3 0 0 0,3-3 0 15,-1 3 2-15,-5 0-2 16,3 0 0-16,3 0 0 15,-8-2 0-15,5 2 1 16,-5-2-2-16,0 2 2 16,5 0-1-16,-3 0-1 15,6 0 1 1,-3 0 0-16,2 0 0 16,-5 0 0-16,4 0 0 15,-6 0 0-15,5 0 0 16,-3 0-2-16,3 0 2 0,-5 0 2 15,6 0-4 1,-8 0 2-16,2 0 0 0,0 0 0 16,5 0 0-16,-5 0 2 15,5 0-2-15,-3 0 0 16,4 0 0-16,-6 0 0 0,5 0 0 16,0 0 0-16,-3 0 0 15,6 0 0-15,-3 0 0 16,-3 0 0-16,5 0 0 15,-9 0 0-15,2 0 0 0,4 0 0 16,-4 0 0-16,-2 0 0 16,4 2 0-16,3-2 0 15,-5 2 0-15,5 1 0 16,1-3 0-16,-6 0 0 16,0 0 0-16,-2 0 0 31,0 0 0-31,2 0 0 0,-2 3-2 15,0-3 2-15,5 0-1 16,-5 2 1-16,0-2 0 16,0 0 0-16,0 2 0 0,2-2 0 15,-2 2 0 1,0-2-1-16,0 3 2 0,2-1-2 16,3-1 1-16,-3 3 0 0,0 1 0 15,8 0 1-15,-3 0-2 16,-1 2 1-16,1-5 1 15,1 1-1-15,-6-1 0 16,0-2 0-16,3 3 0 16,-5-3 0-16,0 0 0 15,0 0 1 1,0 0-1-16,0 0-1 16,0 0 2-16,0 0-1 15,0 0 0-15,0 0 2 16,0 0-2-16,0 0 0 15,0 0 0-15,0 0 0 16,0 0 0-16,0 0 0 16,0 0 1-16,0 0-1 0,0 0-1 0,0 0 1 15,0 0-2-15,0 0-2 16,0 0-11-16,0 7-43 16,-9 0-86-16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05-19T09:13:26.201"/>
    </inkml:context>
    <inkml:brush xml:id="br0">
      <inkml:brushProperty name="width" value="0.05292" units="cm"/>
      <inkml:brushProperty name="height" value="0.05292" units="cm"/>
      <inkml:brushProperty name="color" value="#002060"/>
    </inkml:brush>
  </inkml:definitions>
  <inkml:trace contextRef="#ctx0" brushRef="#br0">5819 3812 63 0,'0'-2'26'15,"0"-1"-21"-15,0 1 1 32,0 0 5-32,0 1 4 0,0 1-4 15,0 0-5-15,0 0-2 16,2 0 1-16,-2 0 29 15,2 0-22-15,-2 0-7 0,0 0 1 16,0 0 5-16,0 0 3 16,0 0 0-16,0 0-1 15,0 0-4-15,0 0-1 16,0 0-2-16,0 0 0 16,0 0-4-16,0 0 3 0,0 0 1 15,0 0 0-15,-9 0-6 16,-3 0 2-16,3 0-2 15,-3-2 0-15,3-3 2 32,-2 3-2-32,1-3 0 0,-1 2 2 15,0-4-2-15,1 2 1 16,1-4 1-16,0 4-1 16,-1-7 2-16,2 2-1 0,-1-4-2 15,0-3 0 1,1 0 2-16,-1-1 0 0,0 2-2 15,5 2 2-15,-4-2-1 16,1 3-1-16,3-4 0 16,-3 2 1-16,3 1-1 15,2-1-1-15,-4 1 1 16,4-1 0-16,0 2 2 16,2 1-4-16,-2 0 3 15,-1-2 1-15,3-1-3 0,-2 1 0 16,2 2 3-1,0 7-2 1,-2-6 0-16,0 1 0 0,-3-3 0 16,-5-7 0-16,6 4 1 15,-5-4-1-15,-2 2 0 16,-4-1 0-16,2 1 7 16,-1 1 0-16,3 2-4 15,2 4-3-15,-1-2 0 16,3 1 1-16,3 0 1 15,-1 0-2-15,3 2 2 16,-6 0-2-16,8 1 0 16,0 1 0-16,0-1 2 15,0-1-6-15,-2-2 4 16,2 2-1-16,0-2 2 16,-2-2-1-16,2 5 2 0,-2-4-2 15,2 1 2-15,-3 0-2 16,3-1 0-16,0 2-2 15,0 6 2-15,0-2-3 16,0 1 4-16,0-1-1 16,0-1-1-16,0-2-1 15,3-1 2-15,3 1-2 16,-6 3 4-16,8-6-1 16,-4 0-1-16,3-4 1 15,-2 1-2-15,1 0 1 16,2-1 0-16,-4 0 1 15,3 3-1-15,-5 0 0 0,5 1 0 0,-3 4 0 16,2 2 1-16,-2 0-2 16,-4-1 4-16,9-1-3 15,-2 1 0-15,3-2 0 16,-1 0 0-16,0-1-2 16,-3 3 2-16,4-1 2 15,-1 1-2 1,-2 0-4-16,-1 2 4 15,4-2 1-15,-1 0-1 16,2 0 1-16,-1-1-4 16,4 2 3-16,-2 2-4 15,3 1 3-15,0-3 3 16,0 1-2-16,0 0 1 16,-2 0-1-16,4-1 0 0,-2 1 0 15,2 0 2-15,-2-3-4 16,2 4 4-16,-4-2-4 0,6 1 4 15,1 0-2-15,3-2 0 16,1-1-2-16,1 3 4 16,-2 0-2-16,2-1-2 15,0-1 4-15,1 4-2 0,-3-2-2 16,0 0 1-16,-3 1 4 16,1 2-5-16,-2 1 2 15,1-5 0-15,1 2 2 16,5-2-2-16,-4 0-2 15,1-1 4-15,3 1-4 16,-1 2 2 0,3-2 2-16,0-1-4 15,-1 2 4-15,3-2-2 16,0 1 0-16,2 2 1 16,1-2-1-16,-3 2-1 15,-3-2 2-15,1 2-1 16,2 0 0-16,0 0-1 0,0-1 2 15,-1 0-1-15,-2-2 0 0,-1 1 0 16,2 1 0 0,4 0 0-16,0 0 1 0,-2-1-1 15,2 1 1-15,0-2-1 16,8 0-1-16,1 1 4 16,0-1-3-16,-1 0 4 31,-1 0-5-31,-5 1 1 0,-4 3 1 15,5 1-1-15,-3-2 0 16,4-2 2-16,4 4-2 16,1-1 0-16,-2-1 0 15,-1 0 0-15,-2 2 0 16,3 1 0-16,3-2 0 16,6-1 1-16,1 2-1 0,1-2 1 15,-4 3-1-15,2 0 2 16,-1-1-2-16,-1-2 0 15,4 1 0-15,3-1 1 16,3 0-1-16,-1-2 1 16,-3-1-1-16,6 1 1 0,-5 2-1 15,-4-2 0-15,1 0 1 0,-1 2-1 16,-4-2 1-16,2 2 0 16,-4 0-1-16,-1 1 0 15,-3 1 0-15,-5-2 0 16,3 3 0-16,-7-3 2 15,0 3-2-15,0 1 0 32,2-3 1-32,0 1-1 0,0-1 0 15,-2 1 2-15,2-2-2 16,4 1 1-16,0 1-1 16,12-4 0-16,1 2 2 15,2 0 2-15,-6 0-3 16,6 1 0-16,-3 0 0 15,1 0-1-15,-3-1 0 0,4 3 1 16,-1 0-2-16,-1 0 1 16,3 2 3-16,2-1-5 15,2 1 4-15,3 0-4 16,-1 0 4-16,0-3-2 16,3 3 0-16,0 0 0 0,-7-2 1 31,5 2-2-31,-5 0 1 0,-1 0 1 15,-1-2-2-15,0 2 1 16,-3 0 1-16,-4 0-2 16,4 0 1-16,-4 0 1 15,2 0-1-15,5 0 0 16,2 0 0-16,-1 0 0 16,-1 0 0-16,0 0 0 0,-3 0 0 15,1 0 0-15,-3 0 0 16,4 0 0-16,3 0 0 15,-2 0 0-15,-1 0 0 16,-1 0 0-16,4 0 0 16,5 0 0-16,4 0 0 15,0 0 0-15,-2 0 0 0,0 2 0 16,0 0 1-16,2 1-2 16,0-2 2-16,2 1-2 15,1 0 2-15,1 2-2 16,-4-1 2-16,0-1-2 15,5 1 1-15,-3 2 0 0,-1-3 1 32,6 3-2-32,-7-5 1 0,0 1 0 15,-4 1 0-15,0-2 1 16,-4 0-1-16,-1 0 0 16,-2 0-1-16,0 0 2 15,-3 0-2-15,5 2 2 16,-2 0-1-16,-1 1 0 15,3-1-1-15,-2 0 2 0,7 1-1 16,-6-3-1-16,1 5 2 16,-2-3-1-16,-1 3-1 15,1-2 1-15,-10 1 0 16,6 3 0-16,-4-1 0 16,6 0 0-16,0 0 0 15,-4 1 0 1,4 0 0-16,-6 0 0 15,6 1 0-15,-6 1 0 16,4-4 0-16,-6 4 0 16,2-3 0-16,4 0 1 0,-2-1-2 15,6 0 2 1,-2 2-1-16,-4-2-1 0,6 0 2 16,0 2-2-16,-1-2 2 0,6 2-2 15,-3-2 2-15,-2 5-1 16,1-3 0-16,1 2-1 15,-2 1 2-15,7-1-1 16,-6-1 0-16,6 0 0 16,-3 1 0-16,1-4 0 15,-1 2 0-15,-3-1 1 0,4 1-2 16,-5-2 2-16,-4 2-2 16,4-1 4-16,-2 0-6 15,-3-1 4-15,-4 0-2 16,-6 0 2-16,3-3-1 15,-7 3 0-15,3-4 0 16,-5 3 0 0,-5 0 0-16,-6-1 0 15,-1 0 0-15,-6 2 0 16,1-3 0-16,-4 0 0 16,3 3 0-16,-3-5 0 0,3 3 0 15,2-1 0-15,-1 0 2 16,-1 0-4-16,4 1 2 15,7 0 0-15,0 1 0 0,5 3 0 16,2-4 2-16,2 4-2 16,0-2 0-16,5 0 0 15,-7 2 0-15,2-2 0 16,-2 2 0-16,-5-1 0 16,5-2 0-16,-2 3 0 15,-5-2 0 1,7 0-2-16,-2 2 4 15,-1-4-2-15,-2 4 0 16,-2-3 0-16,3-2-2 16,-5 1 4-16,1 0-2 15,6 1 0-15,-5-1 0 16,5 1 0-16,-5-3 0 16,-5 1 0-16,3 3-2 15,0-3 4-15,-1 2-2 16,3-3 0-16,-2 4 0 15,5-1 0-15,-4 1 0 0,6-4 0 16,2 3 0 0,2-1-2-16,0 1 4 15,6-2-2-15,-2 2 0 0,3 0 0 16,2-2-2-16,-3 2 4 16,-4 0-2-16,-4 1 0 15,-2-1 0-15,-6-1-2 0,-3 2 4 16,2-1-2-16,-3 0 0 15,3-1 0-15,0 1-2 16,-1 0 4-16,1 0-2 16,2 0 0-16,-2 0 0 15,9 2 0-15,-3 2 0 16,-2-1 0-16,3-3 0 0,-5 2 0 0,-2-2-2 16,4 0 4-1,-6 3-2-15,2-3 0 16,-6 0-2-16,4 1 2 0,2-2 0 15,-5 3 0-15,5-1 0 16,-6 1 0-16,4-2 0 31,-3 1 0-31,-2-2 0 0,-1 4 0 16,2-3 2-16,-2 2-4 16,-3-2 2-16,1-2 2 15,-2 2-4-15,3 0 2 16,-3 1 0-16,0-1 0 15,3-3 0-15,-5 6 0 16,2-5 0-16,-3 3 0 0,2-2 0 16,3-1 2-16,-2 3-2 15,3-1-2-15,-3-1 2 16,7 2 0-16,-2-1 0 16,-3-1 0-16,6 2 0 15,-8 0 2-15,3-1-2 16,-1-1 0-1,-2-1 0-15,1 3-2 16,-6-3 2-16,5 1 2 16,0 2-4-16,3-1 4 15,-3 1-2-15,2-2 0 0,-3 2-2 16,-4 1 2-16,3-2 0 16,-7 1 0-16,2-1 0 15,-2 0 0-15,9-1 0 0,-1 2-1 16,-4 1 1-16,7-2 1 15,-4 3-1-15,1-3 0 16,-4 2 0-16,3-2 0 16,-5 1 0-16,5 0 0 15,-3 0 0-15,4-1 0 16,-6-2-1-16,0-1 1 0,3 2 0 16,-5-3 0-16,2 3 0 15,-2-2-1-15,0 1 1 16,2 1 0-16,-2 0 0 15,7-1 0-15,-5 2 1 16,-2 1-2-16,2-2 2 0,6 2-1 31,-8-1 1-31,2 0-2 16,3 0 1-16,-5-1 1 0,0-2-2 16,2 2 2-1,0-2-2-15,-2 2 1 0,0-2 1 16,0-1-2-16,5 3 2 15,-5-1-1-15,0-2 0 16,0 0-1-16,0 0 2 0,0 2-1 16,0-2 0-16,0 0 0 15,0 2-1-15,0-2 1 16,0 0 0-16,0 0 0 16,0 0-1-16,0 2 2 15,4 0-2-15,-4 0 2 16,0 0 0-1,2-2-1-15,-2 3 0 16,0-2 0-16,0-1 0 16,0 0 0-16,6 3-1 15,-6-3 2-15,0 1-1 16,0-1 0-16,0 0 0 16,0 0 0-16,0 0 0 15,0 0 0-15,0 0 0 0,0 3 0 16,0-3-2-16,0 0 2 0,0 0 1 15,0 0-1-15,0 0 0 16,0 0 1-16,0 0-1 16,0 0 0-16,0 2 0 15,2-2 0-15,-2 2 0 16,0 0 0-16,0-2 0 0,0 4 0 16,0-4 0-16,0 0 0 15,0 2 0-15,0-2 0 16,0 2 2-16,2 0-2 15,-2 3-2-15,5-1 4 16,-3 0-2-16,-2-2 0 31,2 0 0-31,-2 0 0 0,0-2 0 16,0 0 0-16,0 3 0 16,0-3 0-16,0 0 0 15,0 0 0-15,0 0 0 0,0 0 0 16,0 0 0-16,0 3 0 15,0-3 0-15,0 0 0 16,0 0 0-16,0 0 0 0,0 2 0 16,0-2 0-16,0 2 0 15,0 0 0-15,2-2 0 16,-2 3 0-16,0-1 0 16,0-2 0-16,0 0 0 15,0 0 0-15,0 0 0 31,0 0 0-31,0 0 0 0,0 0 0 16,0 0 0-16,0 0 1 0,0 0-1 16,0 0 0-16,0 0 0 15,0 0 0-15,0 0 0 16,0 0-1 0,0 0 1-16,5 0-63 0,-5 0-62 15</inkml:trace>
  <inkml:trace contextRef="#ctx0" brushRef="#br0" timeOffset="26806.6157">5858 3400 24 0,'0'-6'38'16,"0"3"-24"-16,0-1-2 0,0 2 5 0,0 1 3 15,0-4-13-15,0 1 4 16,2 1-3-16,0 0-3 15,-2 3-1-15,0 0 2 16,0-2 0-16,0 2 30 16,0 0-17-16,0-3-6 31,0 3-6-31,0 0-1 0,0 0-1 16,0 0 4-16,0 0-2 15,0 0-1-15,0 0-4 16,-2 0-2-16,-5 0 1 15,3 0-1-15,-6 0 0 16,1 0 1-16,-7 0-1 16,0 0 0-16,-1 0 0 0,-3 8 0 15,6 1 0-15,1-1 0 16,-4-3 0-16,1 2 0 16,-2 0 0-16,2-1 0 15,-3 3 0-15,6 3 1 16,-4 2-2-16,2 3 1 0,-2-2 0 31,-2 1 0-31,8 1 0 0,-2-1 0 16,1 0 0-16,-2 0 0 15,8-1 0-15,-4 3 0 16,1-1 0-16,0 1 0 16,-5-4 0-16,2 5 1 15,-2-2-1-15,3-1 0 16,2 2 2-16,-1 1-2 0,3 0 0 15,-1 3 0-15,1 4 1 16,-3 0 0-16,1 3-1 16,2 3 0-16,1-3 1 15,0 1-1-15,4-3 0 16,0 0 1-16,0-2-1 16,-1-4 0-16,3 0 1 0,0-3-1 15,0 2 0-15,0-1 3 16,0 3 0-16,0-5-2 15,0 7-1-15,0 0 3 0,0 3-3 16,0 5 0-16,0-2 1 16,0 1 1-16,0 1 1 31,3-6 0-31,3-1 2 0,0-2-1 16,-2 0-1-16,1 2 0 15,1 1 1-15,1 8 7 16,3-1 2-16,3 2 6 15,-2 0-5-15,1-6-12 16,-3-3 2-16,0-4-3 16,8-1-1-16,-2 3 5 0,4 3 4 15,2 2-6-15,5 0-2 16,-2 0 3-16,4 3-2 16,0-3 0-16,4 1-1 15,0-2 1-15,0-2-2 16,4 1 3-16,-2-2-2 15,0 0-2 1,1 2 4-16,-1-5-2 16,-2 5 1-16,3 1-2 15,-3-4 0-15,0 3 2 16,0 0-1-16,1 2-1 0,2 0 1 16,-1 3 0-16,-2-6-1 15,7 1 1-15,-2 0 1 16,-2-4-3-16,4 6 3 0,0-2-2 15,0-5 0-15,5 5 2 16,-1-4 0-16,4 0-1 16,3-1-2-16,1-1 1 15,0 0 2-15,2 0-1 16,-1 1 1-16,1-1-3 16,7 1 1-16,2-3 3 0,3 3-5 15,1-3 4-15,2 0-4 16,-2 1 4-16,5-4-4 15,8-1 4-15,-1-3-1 16,5 2-2-16,2-1 1 16,3 2-2-16,-4-2 5 0,4 0-3 31,-1 2-1-31,3-1 2 16,-7-1 0-16,7 3-1 0,-2-1-1 15,-3-3 2 1,2 5-2-16,-2-5 2 0,0 3-1 15,5-3-1-15,0 0 2 16,2-1-2-16,2-1-2 16,3 2 6-16,0-2-3 0,4 2 0 15,0-2 0-15,3 0 0 16,-3-1 2-16,8 1-3 16,-4-3 2-16,6 2-2 15,-3 2 1-15,-2-2 1 16,-3 0-1-16,4 2 1 15,-11-2-2 1,3 2 2-16,-5-1-2 16,3-1 2-16,-3-1-2 15,6-2 2-15,1 0-2 16,-3-2-1-16,4 1 3 16,-1-1 0-16,0 0-1 15,8 0-1-15,-4-2 1 0,2 3 2 16,0-3-4-16,6 0 2 15,3-2 2-15,-1 1-2 0,-3-1-1 16,1 0 1-16,-2 0 1 16,-6 0-1-16,2 0-1 15,-6 0 1-15,-7 0 1 16,-2 0-2-16,0-3 1 16,-2-6-3-16,-5 4 4 0,7-2 0 15,-9-2-5-15,3 1 6 16,-2-2-6-16,-1-1 8 15,-4 3-4-15,-4-2 1 16,4-1-1-16,-8 3-3 16,0-2 1-16,1 2 4 31,-3-1 0-31,-5 1-2 0,6 0-2 16,-8-3 5-16,5 1-4 15,-5 2 1-15,-2-3-2 16,-3 3 5-16,1-3-6 0,-6 3 6 15,-1 2-3-15,0 0-1 16,-8-3 3-16,2 2-3 16,-4 0 1-16,-5-1-1 15,3 1 2-15,-7 0-1 0,6-3 1 16,-6 3-2-16,0-1 1 16,3-1-1-16,-3 1 1 15,0-1-2-15,0 4 4 16,0-4-1-16,5 3-2 31,-5 0 3-31,10 3-3 0,-3-4 2 16,2 0-1-16,10-1-1 15,-2 0 2-15,1 0-2 16,-4 0 2-16,-5 1-1 16,8 1 0-16,2-1 0 15,1 2 0-15,4-4 0 16,-1 3-1-16,-2-3 2 0,7 1-1 15,-2 2 0-15,-6 0 2 16,6-3-3-16,-3 4 1 16,-4-2 0-16,-5 2 1 0,0-2-2 15,0-1 1-15,0-1 2 16,-5 4-5-16,-2-2 3 16,3 0 1-1,-10 2-3-15,7-5 2 16,-2 3-1-16,-3-1 1 15,6-1 0-15,-3 4 2 16,-3-2-2-16,7 0 0 16,-1 2 0-16,-6-2 1 15,5 2 0-15,-2-2-3 16,-2 0 3-16,-3-1-1 0,3 1 0 16,-1 2 1-16,-4-4-4 15,2 1 5-15,3 1-3 16,-1-5 0-16,-2 4 3 15,-2 0-2-15,0-2 0 16,0 2 0-16,-9-1 1 16,2 1-1-16,-3 0 1 0,-1 0-2 15,2 1 0-15,-5-2 1 0,-2 1 1 16,6 0-1-16,-8-5 1 16,4 1-1-16,3-2 0 15,-6-1 0-15,8 1 1 16,-2 1-3-16,-1 3 2 31,3-4 1-31,0 0-1 0,-6-1 0 16,11 4 1-16,-13 5-2 15,-3-3 3 1,-1 2-1-16,-7-1-2 0,-2-7 2 16,7 1-1-16,-3 0 2 15,6-6-2-15,-1 6 1 16,-7-1-1-16,5 3 1 15,-5-2-1-15,6 1 0 16,-6-3 0-16,0 1 0 16,5 2 1-16,-7 1-2 15,2-2 1-15,-2 1 0 16,0 0-4-16,0-2 7 16,0 3-2-16,0-2-1 15,0-1 0-15,0 1 1 16,0 2-2-16,0-3 2 0,0 1-1 15,0-1 0 1,0 3 0-16,0-2 0 0,0 1-1 16,0-1 2-16,0-1-2 15,0 2-3-15,0 1 4 16,0-2 2-16,0-1-1 16,0 1-1-16,0-1 1 15,0 2-1-15,0 1 1 16,-2 4-1-16,2 0 0 15,0-1-1-15,0-1 1 16,0 2 1-16,0-1-1 16,0 2 0-16,-2 0 0 0,-3 0 0 0,5 2 0 15,0-3 0-15,0 3 0 16,0-4 0-16,0 4 1 16,-2-4-2-16,2 1 2 15,0 1-1-15,0-7 0 16,0 2-1-16,0 0 2 15,-2-1-2 1,2 2 2-16,0 1-2 16,0 0 2-16,0-2-2 0,0 0 0 15,0-1 2-15,0 0-2 16,0 3 2 0,0 0-1-16,0-1 0 0,0 1 0 15,0 2 0-15,0 0 0 16,0 1 0-16,0 1 0 0,0 0 0 15,0 0 0-15,0-3-1 16,0 5 1-16,0-2 0 16,0 2 0-16,0-1 0 15,0 1 0-15,0 0 1 16,2 0-1-16,-2-1 0 16,0 2 0-1,0-1 0-15,0-3-1 16,0 1 2-16,0 0-1 15,0 0 0-15,0-3-1 16,2 4 1-16,3-2 0 16,-5 2 0-16,2 5 0 15,-2-3 1-15,0 3-1 16,0 0 0-16,0 0 0 0,0 0 0 16,0-2-1-16,0 2 2 0,0 0-1 15,0-2 0-15,0 0-1 16,2-1 2-16,-2 0-1 15,0 1-1-15,0-1 2 16,0 3-1-16,0 0-1 16,0 0 2-16,0 0-2 0,0 0 0 15,0 0 1-15,0 0-1 16,0 0 1-16,0 0 0 16,0 0-2-16,0 0 2 15,0 0-1-15,0 0 1 16,0 0-1-16,5 0-2 31,-3 0-35-31,6 0-61 0,-2 0-42 16</inkml:trace>
  <inkml:trace contextRef="#ctx0" brushRef="#br0" timeOffset="45926.796">6224 4422 140 0,'0'7'17'0,"-9"-1"-16"15,9-2 0-15,-2 6 8 16,2 4 11-16,0-4-6 0,0-3-4 16,0 2-2-16,8-1-1 15,1-1-3-15,1 0-1 16,-3 0 0-16,0 1 1 16,-3 0 2-16,-2 1-3 0,3 3 3 15,-3 0 0 1,3 5-1-1,-2-2-4-15,1-1 1 16,1 3-1-16,-1-1 0 16,3 6 1-16,7 8-1 0,4-1 8 15,3 0-11-15,2-5 23 16,3-5-18-16,-1 0 0 16,2-1-2-16,6 1 6 15,-1-2-1-15,3 0-4 0,-8-1-2 16,3 0 1-16,0 1 0 15,-5-2-1-15,5-1 0 16,-7 3 0-16,2-3 0 16,3 3 0-16,0 3 1 15,8-1-1-15,1 0 2 16,5 1-4-16,-1-1 4 0,0-2-4 16,1 2 4-16,2-5 0 15,-2 1-2-15,-1 1 0 16,0-1 0-16,-1-1 1 15,1 1 0-15,-5-1-1 0,5 1 1 16,1-1-1-16,-3 1 0 31,2 1 2-31,4-2-2 16,-4 1 1-16,3 1 0 16,-1 1 0-16,4 0-1 15,-2 2 1-15,2-5 0 0,-4 1-1 16,4-3 2-16,-2 0-2 15,6 3 1-15,0 2-1 16,4 2 1-16,0-2 1 0,-2 2-2 16,3-2 2-16,-3 1-3 15,-1-2 2-15,1 4-1 16,3 0 2-16,-1 1-2 16,-3-3 0-16,4 1 1 15,-1-2-1-15,-2-5 2 16,7 2-4-1,-4 1 8-15,0-1-8 16,-5 1 4-16,0-1-6 16,2 1 9-16,-3-1-8 15,10 0 6-15,2 1-4 16,-2 2 2-16,0-3-1 0,0 1 1 16,-7 2-1-16,9-3-1 15,-4 3 2-15,2-1-1 0,0-1-1 16,-3-2 2-16,3-1-2 15,-2-2 1-15,1 0 1 16,-4 1-1-16,5-3 0 16,-2 0 0-16,-1 1 0 15,1-2 0-15,2 0 2 16,-5 1-4-16,5-1 4 0,-4 0-2 16,-6 0 0-16,-2 1 0 15,2-1 0-15,1-1 0 16,-2 0 0-16,-6-2 0 15,6 0 0-15,-6-2 0 16,-4 0 0-16,3 3 0 31,-3-3 0-31,0 2 0 0,3-3 0 16,-3 1 0-16,0 3 0 16,-2-3 0-16,7 1 0 15,-8-1 0-15,4-1 0 16,-8-1 1-16,7 0-1 0,0 0-1 15,-5 0 2-15,6 0-2 16,-8 0 2-16,-2 0-2 0,5 0 2 16,-1 0-2-16,-2-3 1 15,-2-2 2-15,2 0-3 16,-2 3 4-16,0-1-5 16,2-1 4-16,-2-3-2 15,7 4 0-15,-3-2-2 16,-4 0 5-1,0 2-3-15,-2-3 0 0,0 1-1 16,-3 0 2-16,-2 0-1 16,1-2 1-16,-2 2-2 15,1 0 2-15,-2 0-2 16,-1-2 1-16,-1 5 0 16,2-3 1-16,1 0-3 15,6 0 3-15,4-1-2 0,8 0 3 16,-3-1-2-16,-1 2 0 15,3 1-1-15,-6-1 2 16,6 2-1-16,2-2 1 16,-2-2-2-16,5-1 1 15,7 3 0-15,-1-6 1 16,1 1-2 0,5-1 3-16,-1-1-4 15,-3-1 2-15,-1 5 2 16,0 0-3-16,-3 2 0 15,-4 0 2-15,2-3 0 0,0 4-2 16,2-2 0 0,1-1 4-16,-4 1-3 0,6 0-1 15,-4 0 2-15,-8 0-1 0,-3-1-1 16,3 1 2-16,-7 0-1 16,8 0 0-16,-8 2-1 15,7-4 2-15,0 5-2 16,-7-2 2-16,0-1-2 15,-4 1 1-15,4 0 2 16,-4-2-3 0,-5 1 1-16,5 2 0 15,-5 0-1-15,-3-2 1 16,10 2 1-16,8 0 0 16,-2-2-1-16,10-2 0 15,-2 3-1-15,-3-3 4 16,-1 4-3-16,-1-2-2 15,0 2 4-15,-5-4-2 0,-2 5-2 16,8-3-2-16,-8 1 6 16,7 3-1-16,2-4 0 15,-1 1-2-15,1-1 4 0,0 3-5 16,-1-2 4-16,-1-1-4 16,-5 3 4-16,-6-1-2 15,-5 1 1-15,-5 1-2 0,3-1 1 16,7 0 1-16,2 2-1 15,4-1-1-15,-2 0 1 16,3-2 0-16,-1 1 1 16,-4 0-1-16,-2 0 0 15,2 2 0-15,2 0 0 32,-2-4-1-32,2 4 2 0,-2-2-2 15,-5 1 2-15,5 3-1 16,-2-2 0-16,-7 0-1 15,-1 2 2-15,3-3-2 16,3 3 3-16,-5 0-4 16,-1-3 4-16,-6 1-3 0,4 2 2 15,1-4-1-15,2 1 0 16,1 2-1-16,4-1 2 0,-1-2-1 16,5 1 0-16,-2 1 1 15,-3 0-2-15,-7 2 1 16,-1-3 0-16,-6 3 0 15,3-3 0-15,4 1 0 32,5 0 0-32,3-3 1 0,-1 2-2 15,-4-1 2-15,-3 1-1 16,3 1-1-16,-5 0 2 16,0 1-1-16,3-1 0 15,-8 2 0-15,8 0 0 16,-6-5 0-16,6 3 0 15,1 0 0-15,-1-1 0 0,-1 3 0 16,3 0 0-16,0-5 0 16,0 0-1-16,-1 3 2 15,3 0-1-15,-2 0-1 0,-1 1 2 16,6-1-1 0,-3 2 0-16,-2-3-1 0,1 1 2 15,-1 2-2 1,5 0 2-1,-3 0-1-15,5 0 0 0,-6-2-1 16,6 2 3-16,2 0-4 16,-5-3 3-16,3 3-1 15,-3 0 0-15,3-3-1 16,-8-1 2-16,3-1-2 16,-4 3 1-16,1 0 1 0,-3 1 0 15,-4-1-2-15,4-1 2 16,-4 1-2-16,8-2 2 15,0 1-1-15,-1 0-1 16,-1-1-1-16,4-1 3 16,-3 2-1-16,-1 1 0 15,0-3-2-15,-1 3 2 0,-4-3 1 16,2 2-1-16,-2 1 1 0,-3-3-1 16,-2 3 0-1,3 2 0-15,-3-2 1 0,2-1-1 16,6 0 1-16,-4-1-2 15,6-1 0-15,-5 0 1 32,2-2-2-32,-5 2 4 0,6-4-3 15,-4 1 3-15,1-1-2 16,2 3-2-16,-4 0 10 16,-1-2-7-16,-2 0 0 15,3-3 1-15,-3 5-1 16,0-2 2-16,3-1 1 15,-3-1-4-15,3 0 0 0,-1-3 3 16,3 3-3-16,0 0 0 16,-3 1 0-16,1-1 0 15,2 2 0-15,-3-3 1 16,-1 3 0-16,-4-1-2 16,1 1 1-16,-5 1 2 0,5 0-3 31,-2-1 2-31,2-3 2 15,0-1-3-15,-3-1 2 0,6 4 0 16,-3-5-2 0,-5 6 1-16,0 2-1 0,5-2 1 15,-5 1 1-15,5-1-2 16,-2 1 3-16,2-5-3 16,0 4 0-16,-3 0 0 0,3 0 1 15,-2-1 0-15,0-1-1 16,-1 0 1-16,-4 0-1 15,2-3 1-15,3 2 0 16,-3-1 0-16,-2 2-1 16,2 4 4-16,-2-1-1 15,5 1-3-15,-3 2 0 0,1 2 0 16,-3-2 1-16,7-2 0 16,-3-1-2-16,3 0 1 15,-5 2-1-15,3 3 1 16,-3 0 0-16,1-3 0 15,-1 2 0-15,5-2 1 16,-5 1-2 0,3 1 2-16,-3-2-1 15,0-2 0-15,-2 4 0 0,2-4 1 16,3 3-1-16,-5-1 0 16,3 0 0-16,-3 0 0 15,2-2 0-15,-2 2 0 16,5 0 0-16,-5 0 1 15,2 1-2-15,0-2 1 0,-2 1 0 16,2-1 1-16,-2 3-2 16,5-2 1-16,-3 3 1 15,-2-2-1-15,7-1-1 16,-2 2 1-16,0-4 0 16,-3 2 0-16,0 0 0 15,0 1-1 1,3 1 2-16,-3-2-1 15,-2 0 0-15,0 3 1 16,2-2-3-16,-2 0 3 16,8-2-1-16,-6 2 0 15,-2-2 0-15,7 1 0 16,-5 0 0-16,0 0-1 0,3 1 2 16,-3 0-1-16,0 2 0 0,-2 0 0 15,2-2 1-15,6-1-2 16,-8-1 2-16,7 0-2 15,-3-2 1-15,-4 0 0 16,9-1 0-16,-7 1-1 16,6 1 2-16,-1 2-2 15,-5-2 2-15,-2 5-1 0,0-2 0 16,2 2 0-16,-2 0 0 16,0 2 0-16,0-2 0 15,0 2 1-15,2-2-2 16,-2-1 1-16,5 1 0 15,-5 0-1-15,2-2 2 32,-2 2-2-32,0 0 1 0,2 2 0 15,-2-2 0-15,0-1 0 16,0 3 0-16,5 0 0 16,-5-3 0-16,0 3 0 15,0-2 1-15,0 0-2 16,3-1 2-16,-1-2-2 15,0 0 1-15,5-1 0 0,-7 3 0 16,0 3-1-16,0-3 2 0,0 3-1 16,2 0 0-16,-2-2 0 15,0 2 0-15,5-2-1 16,-5-1 1-16,4 1-2 16,1-1 2-16,-2-1-1 15,-1 1 2 1,-2 1-1-16,0 0 0 15,2-1 0-15,3 3 0 16,-5-3 2-16,0 3-2 16,0 0 0-16,0 0-2 15,0 0 1-15,0 0 1 16,0 0 1-16,0 0 1 16,0 0-4-16,0 0 2 15,0 0 0-15,0 0-1 16,0 0-6-16,0-2-28 15,0 0-27-15,0 0 15 16,0 2-63-16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cm"/>
          <inkml:channel name="Y" type="integer" max="32767" units="cm"/>
          <inkml:channel name="F" type="integer" max="1023" units="deg"/>
          <inkml:channel name="T" type="integer" max="2.14748E9" units="dev"/>
        </inkml:traceFormat>
        <inkml:channelProperties>
          <inkml:channelProperty channel="X" name="resolution" value="2226.01904" units="1/cm"/>
          <inkml:channelProperty channel="Y" name="resolution" value="3561.63037" units="1/cm"/>
          <inkml:channelProperty channel="F" name="resolution" value="2.84167" units="1/deg"/>
          <inkml:channelProperty channel="T" name="resolution" value="1" units="1/dev"/>
        </inkml:channelProperties>
      </inkml:inkSource>
      <inkml:timestamp xml:id="ts0" timeString="2016-05-19T09:19:43.768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22956 3802 10 0,'0'-7'27'0,"0"0"-8"15,0 7-5-15,0 0 4 16,0-3 1-16,0 1 1 16,0 0-8-16,0 2-5 15,0 0-3 1,0 0-3-16,0 0 13 16,0 0-9-16,0 0 10 15,0 0-11-15,-7 0-2 0,0 0 2 16,3 0-1-1,-4 0-3-15,6 0 4 0,0 0-2 16,2 0 2-16,-5 0-4 16,5 0 0-16,0 0 1 0,0 0 0 15,0 0 0-15,0 0 2 16,0 0-1-16,0 0 3 16,0 0-2-16,0 0 2 15,0 0-3-15,5 0 2 16,7 0 3-16,8 0 7 15,1 0-9-15,9 0 1 0,-5-3-3 32,5-2 1-32,7-2-4 15,-7 0 2-15,4 4-1 16,3-3 2-16,-5-1-5 16,6-1 5-16,-4 0-2 15,-2 2-1-15,-2-1 0 16,-2 1-1-16,-8 2 2 0,1-1-1 15,-2-1-2-15,-6 2 5 16,6 0-5-16,1 3 4 0,-1-2-5 16,4 2 4-16,0-4 0 15,4 1-1-15,3-4-2 16,0 0-2-16,-5-1 6 16,1 1-4-16,-5 0 4 0,-10 2-3 15,3-3 2-15,2 3 1 16,3 0-2-16,-6-1 0 15,6 3-2-15,1 0 4 16,1-2-5-16,0-1 3 16,2 3 1-16,5-1-1 15,2 1-2 1,2-3 2-16,-2 0 0 16,0 1-4-16,-10-2 6 15,-1 3-5-15,-1 0 2 16,-6 1-7-16,-3 0 11 15,-3 2-1-15,9-3-2 16,-4-1 1-16,3 3-1 16,2-4-1-16,-2-1 2 15,4 1-1-15,1 0 0 16,-4-2 0-16,6 3 0 16,-2-3 1-16,-1 4 0 15,1-2-2-15,-6 2-7 0,8 2 12 16,-2-1-2-16,1-3-2 15,-1-1-2-15,-6 0 5 16,6-1-3-16,-8 2 2 16,6 2-3-16,-6 1 2 15,3 0-1-15,2 2 1 16,-4-3 0-16,6-1-1 16,-4 0 2-16,4 0-2 15,3-1 0-15,-2 3-2 16,-8 0 2-16,0-4 2 15,-1 4-4-15,-6-2 4 16,5 2-1-16,-2 0-1 0,-5 0 0 16,6-3 2-16,-4 2-2 15,3 2 0-15,2-3 0 16,1 6-1-16,-6-3 1 16,3-2 1-16,-3 2-2 0,3 0 1 15,-5 3 0 1,-2 0 1-16,0-6-1 0,0 6 0 15,0-1 0-15,6 1 1 16,-6 0-1-16,0 0 3 0,2 0-2 16,-2 0 1-16,0 0-1 31,0 0 1-31,0 0-2 16,2 0-3-16,7 0 0 0,0 0 5 15,1 0-1-15,-1 0-1 16,-7-2 0-16,-2 2 0 15,2-2 1-15,-2 2-1 16,5-2 0-16,-3 2 2 16,-2 0-2-16,4 0-2 0,2 0 4 15,-2-3-2-15,3 3 0 16,2-4 0-16,1 4-2 16,-8 0 4-16,-2-4-4 15,2 2 2-15,-2 2 0 16,5 0 0-16,-5 0 0 15,0 0 2 1,2 0-2-16,-2-2 0 16,0 2 0-16,0-1 0 15,0 1 0-15,0-3 0 16,9 3-2-16,-7 0 4 0,8-4-2 16,-8 4 0-16,5 0-2 15,-7-2 2-15,4 2 2 16,3-2-4-16,3 0 1 15,-1 2 2-15,-5-3-2 0,3 3 0 16,-2 0-1-16,0 0 2 16,-3-2 0-16,0 2-4 15,5-2 4-15,-5-2-1 16,5 3 0-16,-7-2 0 16,2 1 1-16,0 2 0 0,-2 0-2 15,0 0 4-15,0 0-4 16,0 0 2-16,0 0 0 15,0 0 2-15,0 0-4 16,6 0 1-16,-6 0 1 16,2 0-1-16,0 0 0 15,5 0 0 1,-3 0 1-16,3 0 1 16,1 0-3-16,-6 0 3 15,2 0-2-15,3 0 1 16,-7-2 1-16,7-1-2 15,-5 3 1-15,-2-2-2 16,0 2 2-16,0 0-3 0,0 0 1 16,0 0 0-16,0 0-1 0,0 0 3 15,0 0 5-15,0 0-7 16,0 0 2-16,0 0 0 16,0 0 2-16,0 0-2 15,0 0-2-15,0 0 1 16,0 0-1-16,0 0 2 15,0 0 0 1,0 0-6-16,0 0-19 16,0 0-53-16</inkml:trace>
  <inkml:trace contextRef="#ctx0" brushRef="#br0" timeOffset="12169.4599">23103 3430 6 0,'0'-3'37'0,"-2"3"-20"16,2 0-1-16,0-2 1 31,0 2 3-31,0 0-1 0,0-2-6 16,0 2-3-16,0 0-3 15,0 0-1-15,0 0-4 16,0 0 0-16,0 0-1 16,0 0 3-16,-2 0-2 15,2 0 1-15,0 0-1 0,0 0 18 16,0 0-9-16,0 0-3 0,0 0-2 15,0 0 3-15,0 0-2 16,0 0-1-16,0 0 0 16,0 0-2-16,0 0-1 15,0 0-3-15,0 0 8 16,2 0-4-16,11 0 7 31,8 0-8-31,7 0 1 0,0 0-3 16,-5 2 2-16,7 3-2 15,-8 2-1-15,6-2 2 16,7 2-2-16,2 1 1 16,2 1-2-16,0 1 2 15,-5-1 0-15,6-3-1 16,-8 3 1-16,-4-4-1 0,-6 2 0 16,-1-2 0-16,-2 2 1 15,-1-2-1-15,-4 0 0 16,6-1 1-16,-1 0-2 15,-5 2 1-15,4 1 0 16,-6 0 0-16,4-2-1 0,-5 2 2 31,3-6-2-31,-3 4 3 0,4-1-3 16,-9 0 2-16,3 0-3 16,6 3 2-1,-9-3 1-15,8 2-2 0,0-2 1 16,-3 1 0-16,6 2 0 15,-6-2 1-15,3 0-1 16,-5 1 0-16,0-3 0 16,3 3 0-16,-5-4-1 15,4 2 2-15,-1 0-1 16,1 3-1-16,0-1 2 16,-1 1-2-16,1 1 1 15,0-4 0-15,4 3 0 16,-2-2 0-16,-3 4 0 0,1-1 0 15,0-2 0 1,-1 0 0-16,-1 0 0 0,0-3-1 16,1 0 2-16,-1-1-1 15,-3 3 1-15,3-1-1 16,1-1-1-16,-3 0 1 16,4 1 0-16,-1 1 0 15,1-3 1-15,-2-1-1 16,3 3-1-16,-3 1 2 15,0 0-1-15,1-5 0 0,-1 5 0 16,2-3-1-16,-1 3 1 16,1-2 0-16,-2 1 0 15,3 1 0-15,-8 0 0 16,5-2 0-16,-2-1 0 0,-3 2 0 16,4-1 0-16,1 0-2 15,-7-1 1-15,7 3 1 16,1 1-3-16,-1-2 2 0,2 0 2 15,-1 1-1-15,1-1 0 16,0 0-3-16,1-2 2 16,-3 0 1-16,0-2-2 15,1 2 1-15,-3-2 1 16,-3 2-1-16,5-1 2 31,1 2-1-31,-1-1 0 0,0 0 0 16,3-2-1-16,-3 2 1 15,2 1-1-15,-1-3 1 16,1 1 1-16,0-1-2 16,-1 0 1-16,-1 0 0 15,0 0 0-15,-5 0-1 0,4 0 0 16,-6 0-3-16,0 0 3 16,3 0 1-16,-1 0-1 0,3 0 1 15,1 0-1 1,-4 0-2-16,3 0 2 0,-3 0-1 15,3 0 0-15,3 0 1 16,-8 0 1-16,7 3-1 31,-7-3 1-31,0 0-1 0,3 0 2 16,-5 1-1-16,4-1 0 16,4 0 0-16,-6 0 0 15,5 0 0-15,-3 3 0 16,3-3 0-16,1 0 0 15,-4 0-1-15,5 0 2 16,0 0-2-16,1 0 1 0,-1 0 1 16,0 1-2-16,-7-1 0 15,8 0 2-15,-8 3-1 16,5-3-2-16,-5 0 3 16,2 0-1-16,1 0-1 15,-5 0 1-15,4 2 0 0,4 0 0 16,-8-2 0-16,0 2 0 15,7-2-2-15,-7 0 2 0,2 1 0 16,0-1 0-16,5 3-1 16,-5 0 2-16,6-3-2 15,-4 1 1-15,3-1-2 16,2 0 2-16,-5 0-1 31,4 3 0-31,-8-3-1 0,4 1 0 16,3-1 1-16,-7 3 0 15,7-3-4-15,-7 0 3 16,2 0 0-16,-2 1 2 16,0-1-1-16,0 0 0 15,0 0 1-15,2 0-1 16,-2 3 1-16,3-3-2 0,2 0 0 16,-5 1 2-16,4-1-1 15,1 3 1-15,-3-3 0 16,0 2-2-16,5-2-2 0,-5 0 4 15,6 0-3 1,-6 0 2-16,-2 0 2 0,2 2-2 31,0-2 1-31,3 0 0 16,-5 0 1-16,0 0-2 0,2 0 1 16,0 0 0-16,3 0 0 15,-3 0 0-15,0 0 0 16,6 0 0-16,-4 0 0 15,3 0-4-15,2 0 4 16,-7 0-2-16,1 0 2 0,2 0 0 16,-5 0-1-16,2 0 1 15,0 0-2-15,3 0 1 16,-5 0-1-16,2 0-1 16,-2 0 2-16,2 0 0 15,0 0 0-15,3 0 0 16,-3 0 0-1,6 0-1-15,-6 0 1 16,5 0 0-16,-5 0 1 16,-2 0-2-16,2 0-1 15,-2 0 1-15,0 0 1 0,2 0 1 16,-2 0 0-16,5 0 0 16,-5 0 0-1,0 0 0-15,2 0-1 0,-2 0 1 16,0 0 0-16,3 0 0 0,-3 0 0 15,5 0 0-15,-5 0 0 16,0 0 0-16,0 0 0 16,0 0-2-16,2 0 4 15,-2 0-4-15,0 0 2 16,0 0 0-16,0 0 0 0,2 0 0 16,0 0 0-16,3 0 0 15,-5 2 2-15,0-2-4 16,0 1 2-16,0-1 2 15,0 0-4-15,2 0 2 16,-2 0 0-16,0 0 0 16,0 0 0-1,0 0 0-15,0 0-1 16,2 0 1-16,-2 0 1 0,5 0-1 16,-5 0 0-1,0 0 0-15,0 0 2 0,0 0-2 16,0 0 0-16,0 0 1 15,0 0 0-15,0 0 1 16,0 0-2-16,0 0 1 0,0 0 1 16,0 0-1-16,0 0-1 15,0 0 0-15,0 0 1 16,0 0-1-16,0 0 0 16,0 0 0-16,0 0 1 15,0 0-1-15,0 0 0 16,0 0 1-1,2 0 1-15,3 0-1 16,0 0-1-16,-1 0 0 16,3 0 1-16,-7 0-2 15,0 0 1-15,0 0 0 16,0 0 0-16,0 0 1 16,0 0 1-16,0 0-1 15,0 0 2-15,0 0-2 0,0 0 1 16,0 0 0-16,0 0-1 15,0 0-1-15,0 0 2 0,0 0-4 16,0 0 2-16,0 0 8 16,0 0-6-16,0 0-2 15,0 0 0-15,0 0 0 16,0 0-17-16,0 0-35 0,0 0-36 16</inkml:trace>
  <inkml:trace contextRef="#ctx0" brushRef="#br0" timeOffset="18484.1265">18668 4345 90 0,'-5'0'24'0,"-5"0"-17"0,10 0-5 16,0 0 2-16,0 0 12 15,0 0 7-15,0 0-4 16,0 0-10-16,0 0-5 16,0 0 1-16,6 0 6 15,3 1-14-15,4 3 7 0,-1 1 4 16,-3-1 14-16,5 0-18 16,2 0-2-16,5 0 1 15,-1 0-1-15,8 0 2 16,-3-2 0-16,12 0-3 15,-2 3 3-15,11-4 1 16,-3 2-2 0,8-2 1-16,-2-1-3 15,-4 3 1-15,6-3-1 16,0 0-1-16,4 2 4 16,0-2-3-16,-4 0 3 0,0 0-3 15,-1 2 2-15,-1 3-2 16,-6-2 2-16,1 1 3 15,4 2-1-15,-4 1 1 0,4-1-1 16,1 0-1-16,2-2 0 16,-1-2-2-16,3 3 5 15,-2-4-3-15,-3 4-1 16,-4-1-2-16,-1 1 0 16,4-2-1-16,-4 4 0 15,-4-2 0-15,3 2 0 0,-3 0 2 16,0-4-4-16,5 3 4 15,-3-1-2-15,1 0 0 16,-3 0 1-16,-2-3-1 16,-1 1 1-16,6 0-1 15,-1-1 1-15,5 0-1 16,-2 0 2 0,5 1-2-16,-8-2 0 15,7 3 0-15,-4-1 0 16,-1 1 0-16,2 0 2 15,-2-3-2-15,-3 2-2 0,-4-1 2 16,1 0 2-16,-3 0-4 16,3 1 4-16,1-2-2 15,-2-1 1-15,5 3-2 0,6-2 1 16,-6 2 1-16,0-3 0 16,1 2-2-16,-5-2 2 15,-3 0-2-15,-4 2 1 16,0 0 0-16,0-2-1 15,0 2 2-15,-5-2-1 16,3 0 1 0,0 0-2-16,-6 0 1 15,6 0 0-15,-1 0 1 16,8 0-1-16,0 0 0 16,4 0 0-16,2 0 0 15,-2 0 0-15,1 0 2 16,-8 0-4-16,2 0 4 0,1-2-4 15,-5 0 2-15,-3 0 2 16,-1 2-4-16,-5-2 2 16,1 2 0-16,4 0 0 15,1 0 2-15,3-3-2 0,7 3 0 16,-12 0 0-16,5-1-2 16,-4 1 1-16,-11 0 1 15,9-3 0-15,-3 2 1 0,-6-2-1 16,6-1 0-16,0 2 0 15,-3-2 0-15,8 2 0 16,-5-2 0-16,0-3 0 16,-1 1 0-16,-4 2 0 15,4-1 0-15,1 0-1 32,-2-2 2-32,-1 4-1 0,3-4 0 15,-2 0-1-15,1 4 1 0,-1-1 0 16,2 1 0-16,-1-1 0 15,1 3 0-15,0-3 1 16,-1-1-1-16,-1 3-1 16,-4-1 0-16,4-2 2 15,-8 1 0-15,1-1-2 0,2 2 1 16,-2-4 0-16,-1 3 0 16,2-2 0-16,4 2 1 15,4 0-2-15,-3 0 1 16,3-1 0-16,0 1 0 15,1 1-1-15,-3-2 2 32,4 3-2-32,-3-3 2 0,-1 1-1 15,2-2 0-15,-8 2 0 16,4-1 0-16,1-2 0 16,-2-1 0-16,10-1-1 15,-6 1 2-15,3-3-1 0,-2 3 0 16,2 2 0-16,0-2 0 15,-7 2 0-15,2-1 1 16,1 1-3-16,0 0 2 0,-4-3 1 16,2 5-4-16,1-3 5 15,-4 4-2-15,-5-3 0 16,5 0 1-16,-3-1 0 16,5 1-2-16,5-2 2 31,-2 0-2-31,1-1 1 0,-1-1 0 15,2 1 0-15,-6-1 0 16,2 3 0-16,-4 0 0 16,4 1 1-16,-6 0-2 15,-2-4 4-15,1 3-3 16,-6-1 0-16,5-1 0 16,1 4 0-16,-3-4 0 0,-3 3 0 15,5-1 0-15,1 1 1 16,-1 0-1-16,0-1 0 15,0-1 0-15,-2 2 0 16,7-2 0-16,-8 1-1 0,4-1 2 16,-1 0 0-16,0 2-1 15,8-3 0 1,-4-1-1-16,-1-3 1 16,4 1 0-16,-4 2 1 15,-3 2-2-15,0 2 1 16,-5-1 1-16,4 3-2 15,-6 2 2-15,7-1-2 16,-7 0 1-16,7-1 0 16,1 0 0-16,-1-1-1 0,2-3 2 15,-1 3-2-15,-1-2 1 16,0 1 1-16,-5 2-1 16,6 0 0-16,1-3 0 15,-4 3 0-15,5-2 0 16,-5 0 0-16,-3 1 1 15,5 1-2-15,1-2 0 0,-6 2 1 16,5-4 0-16,0-1 1 16,-1 3-2-16,3 0 2 0,-9 3-2 15,5-2 1-15,-5 0 0 16,6 1 0-16,-4 1 1 16,3-2-2-16,2-2 1 31,-5 4 1-31,4 1-1 0,-6-3-1 15,5 3 2-15,-7 0-1 16,4-1 0-16,3 3 0 16,1-3 0-16,-4 1 0 15,3 0 0-15,-3-3 0 16,3 5-1-16,-7 0 2 16,2-3-2-16,6 1 2 0,-8 2-1 15,11-2 0-15,-4-3 0 16,5 1 0-16,-3 0-1 15,2 0 1-15,-7 0 0 16,6 3 0-16,-1-2 0 0,-2 1 0 16,-5 0 0-16,-2 0 0 31,8-1 0-31,-6 3 0 0,7 0 0 16,-7 0 0-16,5-1 0 15,-5 1 0-15,-2-3 0 16,0 3 0-16,0 0 0 15,0-1 0-15,4 1 0 16,2 0 0-16,-4-3 0 16,7 1 0-16,-5 0 1 0,5 0-1 15,1 0-1-15,-3 0 1 16,2 1 0-16,-7 1 0 16,8-3 0-16,-6 0 0 15,5 2 0-15,0-2 0 16,-1 2 0-16,1-2 0 15,-7 2 0-15,5 1 0 0,-5 0 0 16,8-3 0-16,-1 2 0 16,-3-2 0-16,3-1 0 0,-1 2 0 15,-6 1 0 1,3-2 0-16,-1 3 0 0,5-3 0 16,1 2-3-16,-1-2 3 31,-7 3-1-31,5-1-1 0,-5 1 2 15,-2 0-2-15,0 0 2 16,0 0 0-16,0 0-1 16,0 0 1-16,2-3 0 15,6-1-1-15,-6 0 0 16,7 0-2-16,-7 2 3 16,5 1 1-16,-5-2-2 0,1 0 1 15,4 3 0-15,-5-3-2 16,5 1 2-16,4-1-1 15,-1 0 2-15,-1-3-2 16,-5 3-1-16,3 1 0 16,3-2 1-16,-6 1 1 15,3 2 0 1,-5-1 0-16,5 0 0 16,-7 2 0-16,5-2 0 15,0 2 1-15,-1-3-1 16,3 2 0-16,2-2-1 15,3 0 1-15,-3 0 0 0,0 1 0 16,1 0 0-16,-6 0-1 16,3-1 1-16,-7 1 0 0,4 2 1 15,-4-1-1-15,5 1 0 16,-5 0 0-16,0 0 0 16,0 0 0-16,0 0 0 15,0 0 0-15,0 0 0 16,0 0 0-16,0 0 0 15,0 0-1 1,2-3 2-16,-2 3-1 16,3 0-1-16,4 0 1 15,-7 0-1-15,2-1 1 16,-2 1 1-16,2-3-2 16,3 3 2-16,-5 0-2 15,0 0 1-15,0 0 1 16,0 0-1-16,2 0 0 0,-2 0 0 15,0 0-1-15,2-1 2 16,-2 1-2-16,0 0 2 16,0 0-1-16,0 0-1 0,0 0-4 15,0 0 3-15,0 0 0 16,0 0 5-16,0 0-2 16,0 0-1-16,0 0 0 0,0 0 0 15,0 0 0-15,0 0-2 16,5 0 2-16,-3 0 1 15,0 0-1-15,1 0 1 16,2 0-1-16,-5 0 0 16,2-3 1-16,5 3-1 15,-5-1 0 1,-2 1 0-16,0 0 2 16,2 0-4-16,0 0 4 15,-2 0-2-15,5 0 0 16,-5 0-2-16,0 0 1 15,0 0 0-15,0 0 1 16,0 0-1-16,0 0-3 16,0 0 2-16,0 0 2 0,0 0 2 15,0 0-4-15,0 0 1 16,0 0 2-16,0 0-2 0,0 0 1 16,0 0 1-1,0 0-1-15,0 0-4 0,0 0-9 16,0 0-18-16,0 0-22 31,0 0-28-31</inkml:trace>
  <inkml:trace contextRef="#ctx0" brushRef="#br0" timeOffset="40734.6342">10816 3321 6 0,'0'0'12'16,"0"0"-4"-16,-5 0-1 0,5 0 2 15,0 0 0-15,0 2 2 32,0-2 1-32,0 0-1 0,0 2 0 15,0-2 1-15,0 0 4 16,0 0-2-16,0 0 4 16,0 0-1-16,0 0 8 15,0 0-15-15,0 0-7 16,0 0-2-16,0 0 2 15,0 0 25-15,0 0 1 0,0 0-21 16,0 0-6-16,0 0 0 16,0 0 1-16,0 0-2 15,0 0 0-15,0 0 4 16,0 0-2-16,0 0 1 16,0-4 3-16,0-2 0 15,12-3-6-15,2-1 1 0,-3-2-2 16,3 1 1-16,2-2 0 15,0-1-1-15,0 2 2 0,3-3-4 16,-3 1 4-16,-2-3-2 16,2 0 2-16,-2 0-2 15,2-5 2-15,0 3 3 32,-2-3 2-32,2 1 8 0,-3 3-4 15,4 1-7-15,-1-1-3 16,2-1 0-16,1 2 0 15,1 1 3-15,1-3-3 16,0 3 0-16,0-3-1 16,-1 0 0-16,-1-2 1 15,6 3 0-15,0-5 0 0,-2 3-1 16,0-1 0-16,-2 4 0 16,-5 5 0-16,-2-3 0 15,6-1 1-15,6-3-1 16,4-2 0-16,2-1-1 15,-4-1 1-15,-5 5-1 16,-2 3 1 0,-3 1 0-16,-2-1 0 15,10-4 1-15,-4 0-3 16,6 1 2-16,-3 0 1 0,3-1-2 16,-5 0 2-16,7 0-2 15,0 3 1-15,2-3 0 16,7 0-1-1,-7 2-3-15,7 0 1 0,-7-2-3 0,-4 4 3 16,-5 3 2-16,3 0 1 16,-3 1-1-16,-1-2 2 15,8-1-2 1,0 0-1-16,2-3 2 0,6 3 0 16,-6-3-2-16,0 3 1 15,-2-3 1-15,0 2-1 0,7-1 1 16,-3 1-1-16,-2 1 1 15,7-3 0-15,1 3 1 16,-3-1-2-16,-1-2 1 16,3 3 0-16,3-2 2 15,-1 1-4-15,-1-2 0 0,-1 4 4 32,-5-3-4-32,1 4 2 15,-1 0-1-15,-2-1 4 16,3-1-7-16,-8 1 8 0,3 3-6 15,-2-2 5-15,-5 4-4 16,-2-1-1-16,-1-1 4 16,8 1-1-16,-5 1-2 15,3-2 1-15,-1-1 1 0,1 1-2 16,-4 2 2-16,1-1-2 16,-2 2-1-16,-1-2 5 15,-1 3-4-15,-2-3 1 16,-2 1 0-16,6-1 0 15,5-1 1-15,-2 3-2 16,6-5 2 0,0 2-2-16,-2 0 1 15,4 1 0-15,0 0 1 16,8-2-2-16,-8 1 2 16,9-1-2-16,-2 3 2 15,1-2-2-15,-6 2 3 16,3 0-3-16,-7-3 2 15,2 2-2-15,0 1 2 0,-2-1-2 16,7 0 3-16,-2 1-4 16,4-1 3-16,-7 1-2 15,5 1 1-15,-3 0 1 0,-2-3-1 16,8 5 1-16,1-5-4 16,5 3 4-16,-2 1-1 15,7 0 0-15,-8-1 0 0,4 2 1 16,-6-2-1-16,-2 2-1 15,-5 0 2-15,-4 1-1 16,2 1 0-16,-2 0 0 16,5 1 0-16,-2-3 0 15,-1 1 0-15,0 1 0 32,0 1 1-32,-2-3-1 0,0 0 0 15,0 1-1-15,-2 3 2 16,4-3-2-16,0 1 2 15,-2 1-2-15,2 2 1 16,5-2 1-16,-5 2-2 16,0 0 1-16,-2 0 1 15,2 0-2-15,3 0 2 0,-1 0-2 16,-2 0 2-16,8 0-2 16,-1 0 2-16,2-2-1 0,1 2-1 15,1 0 4-15,6-1-6 16,-10 1 4-16,5 0-2 15,-5 0 4-15,2 0-6 32,10 0 4-32,-5 0 1 0,0 0-6 15,-5 0 6-15,-1 0-3 16,1 0 2-16,0 0-2 16,-1 3 1-16,1-1 1 15,-4 3-3-15,-3-1 6 16,6-3-8-16,-8 3 8 15,-2 1-8-15,-2-3 8 0,-6 3-7 16,6-2 4-16,-3 1-1 16,5 1-1-16,0 0 4 15,7 0-6-15,-7 2 6 16,2-2-6-16,-2 4 4 16,2-3-1-16,-2 3 0 0,2-2 0 15,0 1 0-15,6 3 0 0,-6-3-1 16,0 1 2-1,-2 1-1-15,2-2 2 16,3 3-4-16,-8-1 4 16,3-2-5-1,5 1 6-15,-5 1-3 16,2 0 0-16,0 0 0 16,0 1 0-16,-2-1 2 0,-2 1-2 15,-5-1 0-15,7 1 1 16,0-1-2-16,2 4 2 15,0 1-1-15,5-1 0 16,-3 3 0-16,3-3-1 16,-4 3 3-16,-1-2-2 15,0-1-1-15,3 3 1 0,-10-5 0 16,5 3 0-16,0-3 0 16,-8 2 1-16,6-2-2 15,-5 3 1-15,3-3 1 16,-3 3-1-16,-3-2-1 15,1-1 2-15,0 1-2 0,-5-4 1 32,-4 2 0-32,-1-1 1 0,2 1-3 15,-3 2 3-15,-1-4-1 16,0 4 0-16,1-3 1 16,3 1-1-16,2-3 0 15,-2-1 0-15,4 7 0 16,-4-2 2-16,8 3-2 15,-1 2-2-15,1-3 4 0,2 3-1 16,1-3-1-16,-2-2 0 16,1 3 0-16,3-3 0 15,-3 3 3-15,-1-3-2 16,-1 0-1-16,-2 0 0 16,-6 1 0-16,6-2 1 15,-1-1-1-15,-4 0 1 0,4 3-2 16,-1-1 3-16,-4 1-3 15,4 0 1-15,-4-4 1 16,1-1-1-16,2 4 0 16,-4-5 2-16,4 3-3 15,-2 2 2-15,-1 0 1 0,4-2-2 32,-6 2 0-32,6 0 1 0,-6-1 0 15,0-1-2-15,-1 0 0 16,-1-1 2-16,2 4 1 15,1-1-1-15,-1 0-1 16,1 2 1-16,6 1 0 16,-1 0 1-16,-4-1-1 15,8 3-1 1,-1 2 1-16,-1-3 0 16,4 2-2-16,-2 2 2 0,4 0-1 15,0 1 1-15,5-1-1 16,-7 1 0-16,5 1 0 15,2 0 0-15,2 0 1 16,-4-1-1-16,-3-2 1 16,3 1-1-16,-6-3 0 0,6-3 2 15,-7 4-1-15,7-7-1 16,-5 6 1-16,-1-2-1 16,4-1 0-16,-3-2 1 15,5 3-1-15,-5-3 0 16,-1 3 2-16,-1-3-2 15,-2 0 0-15,-1 0 0 0,-6-5 0 16,-3 1 1-16,2 1-1 16,-1-1 2-16,1 1-2 15,-4-4 0-15,3 4 1 16,1 1 0-16,0 0 0 16,1 2 4-16,-1 0-4 15,0 2 0 1,4-4 0-16,-4 2 1 15,1 0-2-15,-1-1 0 0,0 4 1 16,6 0 2-16,-4-1-3 16,4 2 1-16,-2 1-1 15,2 2 0-15,-4 3 1 16,6-3-2-16,-2 2 2 16,-2-1-1-16,4 2 0 0,1 7 0 15,-3-5 0-15,-2 1 1 16,4-3-1-16,2-1-1 15,-10 0 1-15,6-2 0 16,-6-1 1-16,0-4-1 16,-1 1 0-16,1-2 0 15,-2-1 0 1,1 1 0-16,-1-1 0 16,0-2 0-16,-7 1 0 15,6-1-2-15,-6-2-2 16,0 0 2-16,-2-1 7 15,2 1-8-15,5 1 3 0,-7 1 4 16,7 0-4 0,-3 2 1-16,6 2-1 0,-1 1 2 15,0 4 0-15,-5-2-2 0,4-1 0 16,3 1 3-16,-2-2-5 16,-1 1 2-16,-4-2 2 15,3 1-2-15,-3-1 0 16,5 4 0-16,1 2 0 15,1-2 0-15,1 3 0 0,-3-2 0 16,2 1 0-16,4-1 0 16,-6-2 0-16,-3 2 1 15,3-3-1-15,1 0 0 16,-3-3 0-16,-3 0 0 16,3-4 0-16,-5 2 0 15,-2-1-1 1,8 5 1-16,1 0 0 15,0 7 1-15,3 1-1 16,1-1 1-16,6 4-1 16,1-4 2-16,-1-1-2 15,2-3 2-15,-8 1-1 0,-1-2-1 16,4-1 2 0,-5-1-2-16,1-1 1 0,-1 1-1 0,6-1 0 15,-6 3 0-15,8 1 0 16,-4 1 0-16,2 2 0 15,3 0 1-15,-1 0-1 16,-3-4 0-16,2 2 0 16,1-2 1-16,-6-2-1 15,4-1 0 1,-4-2 0-16,4 0 0 16,-6 1 0-16,8 3 1 15,1-3-1-15,3 3 0 16,0 1 2-16,5 2-2 15,0-2 1-15,-5 0 1 16,4-3-1-16,-4 1-1 16,5-2 0-16,-3 2 1 0,1-1-2 15,-1 1 2-15,3-1-2 16,-4 1 2-16,4 2-1 0,2-3 1 16,0 1 0-16,0-1-2 15,2 0 1-15,-2 1 1 16,2-1-1-16,0 1 1 15,4 2-2-15,-6-3 3 0,2 1-3 16,0-1 1-16,2-2 1 16,3 3 0-16,-3-4-1 15,1 1 2-15,-1 0-2 16,6-1 1-16,-3-2-2 16,-1 4 4-16,1-2-3 31,-2 2 1-31,2-1-2 0,-5-2 3 15,5 2-3-15,-3-1 2 16,-2-1-1-16,5 0 0 16,-7 0 1-16,2-1-1 15,3-3 4-15,0 1-7 16,-3-3 6-16,-7-1-5 16,5 2 2-16,-2-3 2 15,2 3-1-15,-3-3-2 16,-4-1 1-16,7 1 2 15,-7 0-3-15,5-2 2 16,-3 0-1-16,3 0 0 16,-1 0 1-16,-2 0-1 15,1 0 0-15,-3 0 0 16,16 0-1-16,-9 0 1 16,2 0 0-16,-2 0 0 0,-5 0 0 15,3 0 1-15,-5-2-3 16,5 0 3-16,0 1-1 15,-6-4 1-15,12-1-2 16,-4 3 2-16,8-4-3 16,-8 2 4-16,-6 1-3 15,2 0 0-15,-5 2 1 16,4-2-3-16,3 1 2 16,2 0 0-16,0-1 2 15,-2-1-3-15,4 0 1 16,0 0-1-16,-2-2 1 0,9 2-3 15,0 1 1-15,-2-3 2 0,2 1-5 16,0-2 4-16,-7 1-6 16,-2 2 0-16,-7-2 5 0,-2 3 2 15,-1-4-4-15,-1-1 4 16,-1 1-1-16,3 2 2 16,-2 0 0-16,1 0 0 31,3-3 0-31,7 1 0 0,7 0 0 15,0-5 0-15,4 3-2 16,-2-1 0-16,-9 1 0 16,-7 5 0-16,-4-2 0 15,-1 2 0-15,-6-2 4 16,6 0-2-16,1-1 0 16,-6 1-3-16,6 2 4 0,0-2-1 15,-6 3 0 1,8-2-1-16,-3-1 1 15,3 0 1-15,-2-2-1 16,-6 3 0-16,4-1-1 16,-4 3 1-16,6 1 0 15,-8-4 1-15,8 3-1 16,-8-2 0-16,8-3-1 16,-6 3 2-16,6-3-1 0,1 2 0 15,-1-2 0-15,-8 3 0 16,8 2 0-16,-8-2 0 15,3 2 2-15,2-1-2 16,-4 1-2-16,-1 0 2 16,0 0 0-16,1 2 0 0,-3-2 2 15,0 0-2-15,1 0-2 16,-1 0 2-16,0 0 0 16,3 0 2-16,-1-3 0 15,0 1-1-15,1-1 0 16,4-1-1-16,-6 3 0 15,3-4 1-15,-2 3-1 0,6 2 0 16,-6-3 0-16,-1 4 0 16,1-2 0-16,0-2 0 15,1 4 1-15,-3-1-1 16,0-1 0-16,-1 3-1 16,-4-1 2-16,3 3 1 31,2-5-4-31,-5 1 5 0,4-1-3 15,-6 0 1-15,5 0 1 16,4 0-4-16,8-4 3 0,2 1-1 16,-1-1 0-1,-1-1 0-15,2 0-1 16,-6-1 2-16,2 1-1 0,1 2 0 16,-6-1 0-16,-1 1 0 0,8 0 0 15,-8 0 0-15,3 1 0 16,-3 1 0-16,3 0 0 15,-7 0 0-15,0-1 0 16,0 1 0-16,-3 2 0 16,5 1-1-16,1 0 2 15,-1-1-1 1,2 2-1-16,1-2 1 16,-1-1 0-16,4 1 0 15,-9 3 0-15,1-4 0 16,0 3 0-16,-5-3 0 15,3 4-1-15,0-1 1 16,-1 0 0-16,3 2 0 16,-7-3 1-16,2 3-1 0,3-1-1 0,-5 1 1 15,2-3 0 1,1 1 0-16,4 0 0 0,-5 1 1 16,-2 1-2-16,7-3 2 15,-5 1-1-15,2 0 0 16,1-2-1-16,0 2 2 15,2-2-2 1,2 0 1-16,-7 1 0 16,5-1 1-16,-5 2-2 15,6-2 1-15,-6 2 1 16,0 2-2-16,0-2 1 16,3 2 1-16,-5-2-2 15,2 0 1-15,0 0 1 16,3 0-2-16,-3-1 2 0,1-1-2 15,-1 3 1-15,3-2 1 16,-3-1-1-16,0 2-1 16,5-1 1-16,-7 2-1 15,9-1 1-15,-6 0 0 0,6-2 1 16,-7 1-2 0,5 1 2-16,-7-1-1 0,4 0-1 15,1 1 1-15,-5 0 0 16,5 0 1-16,2-1-1 0,-3 3-1 15,1-3 1-15,-1 1-2 16,1 2 0-16,-2 0 1 16,-1-2-1-16,0 2 1 31,3 0 2-31,-1-3-2 0,3 3 1 16,-7 0-2-16,7-2 4 15,-5 2-4-15,-2-2 2 16,3 2 0-16,-1-1 0 15,-2 1 0-15,0 0 0 16,5 0 0-16,-5 0-1 16,0 0-2-16,0 0-2 0,0 0-2 15,0 0 3-15,0 0 2 16,0 0 0-16,0 0 5 16,0 0-6-16,0 0 3 15,0 0-1-15,0 0 0 0,0 0 0 16,0 0-6-16,0 0-10 15,0 0-21 1,0 0-48-16,0 0-97 16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E42C-539B-4423-96D0-6208258C3C5D}" type="datetimeFigureOut">
              <a:rPr lang="en-GB" smtClean="0"/>
              <a:t>19/05/2016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958-B66C-4844-9102-551863F1B9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73364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E42C-539B-4423-96D0-6208258C3C5D}" type="datetimeFigureOut">
              <a:rPr lang="en-GB" smtClean="0"/>
              <a:t>19/05/2016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958-B66C-4844-9102-551863F1B9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35849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E42C-539B-4423-96D0-6208258C3C5D}" type="datetimeFigureOut">
              <a:rPr lang="en-GB" smtClean="0"/>
              <a:t>19/05/2016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958-B66C-4844-9102-551863F1B9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02690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E42C-539B-4423-96D0-6208258C3C5D}" type="datetimeFigureOut">
              <a:rPr lang="en-GB" smtClean="0"/>
              <a:t>19/05/2016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958-B66C-4844-9102-551863F1B9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3704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E42C-539B-4423-96D0-6208258C3C5D}" type="datetimeFigureOut">
              <a:rPr lang="en-GB" smtClean="0"/>
              <a:t>19/05/2016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958-B66C-4844-9102-551863F1B9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9226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E42C-539B-4423-96D0-6208258C3C5D}" type="datetimeFigureOut">
              <a:rPr lang="en-GB" smtClean="0"/>
              <a:t>19/05/2016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958-B66C-4844-9102-551863F1B9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1022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E42C-539B-4423-96D0-6208258C3C5D}" type="datetimeFigureOut">
              <a:rPr lang="en-GB" smtClean="0"/>
              <a:t>19/05/2016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958-B66C-4844-9102-551863F1B9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66403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E42C-539B-4423-96D0-6208258C3C5D}" type="datetimeFigureOut">
              <a:rPr lang="en-GB" smtClean="0"/>
              <a:t>19/05/2016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958-B66C-4844-9102-551863F1B9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7222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E42C-539B-4423-96D0-6208258C3C5D}" type="datetimeFigureOut">
              <a:rPr lang="en-GB" smtClean="0"/>
              <a:t>19/05/2016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958-B66C-4844-9102-551863F1B9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22255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E42C-539B-4423-96D0-6208258C3C5D}" type="datetimeFigureOut">
              <a:rPr lang="en-GB" smtClean="0"/>
              <a:t>19/05/2016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958-B66C-4844-9102-551863F1B9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36315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D6E42C-539B-4423-96D0-6208258C3C5D}" type="datetimeFigureOut">
              <a:rPr lang="en-GB" smtClean="0"/>
              <a:t>19/05/2016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5AE958-B66C-4844-9102-551863F1B9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331603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D6E42C-539B-4423-96D0-6208258C3C5D}" type="datetimeFigureOut">
              <a:rPr lang="en-GB" smtClean="0"/>
              <a:t>19/05/2016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5AE958-B66C-4844-9102-551863F1B90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3803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customXml" Target="../ink/ink3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4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6.xml"/><Relationship Id="rId5" Type="http://schemas.openxmlformats.org/officeDocument/2006/relationships/image" Target="../media/image3.emf"/><Relationship Id="rId4" Type="http://schemas.openxmlformats.org/officeDocument/2006/relationships/customXml" Target="../ink/ink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err="1" smtClean="0"/>
              <a:t>Zachman</a:t>
            </a:r>
            <a:r>
              <a:rPr lang="en-GB" dirty="0" smtClean="0"/>
              <a:t> Framework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Template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02989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9775" y="1114425"/>
            <a:ext cx="8595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Courseware</a:t>
            </a:r>
          </a:p>
          <a:p>
            <a:r>
              <a:rPr lang="en-GB" sz="900" dirty="0" smtClean="0"/>
              <a:t>Accreditations</a:t>
            </a:r>
          </a:p>
          <a:p>
            <a:r>
              <a:rPr lang="en-GB" sz="900" dirty="0" smtClean="0"/>
              <a:t>Venues</a:t>
            </a:r>
            <a:endParaRPr lang="en-GB" sz="900" dirty="0"/>
          </a:p>
        </p:txBody>
      </p:sp>
      <p:sp>
        <p:nvSpPr>
          <p:cNvPr id="3" name="TextBox 2"/>
          <p:cNvSpPr txBox="1"/>
          <p:nvPr/>
        </p:nvSpPr>
        <p:spPr>
          <a:xfrm>
            <a:off x="3467100" y="1114425"/>
            <a:ext cx="65594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Authoring</a:t>
            </a:r>
          </a:p>
          <a:p>
            <a:r>
              <a:rPr lang="en-GB" sz="900" dirty="0" smtClean="0"/>
              <a:t>Sales</a:t>
            </a:r>
          </a:p>
          <a:p>
            <a:r>
              <a:rPr lang="en-GB" sz="900" dirty="0" smtClean="0"/>
              <a:t>Lecturing</a:t>
            </a:r>
            <a:endParaRPr lang="en-GB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4786567" y="1114425"/>
            <a:ext cx="317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UK</a:t>
            </a:r>
            <a:endParaRPr lang="en-GB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6232151" y="1022091"/>
            <a:ext cx="663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Lecturers</a:t>
            </a:r>
          </a:p>
          <a:p>
            <a:r>
              <a:rPr lang="en-GB" sz="900" dirty="0" smtClean="0"/>
              <a:t>Sales Staff</a:t>
            </a:r>
          </a:p>
          <a:p>
            <a:r>
              <a:rPr lang="en-GB" sz="900" dirty="0" smtClean="0"/>
              <a:t>PMs</a:t>
            </a:r>
          </a:p>
          <a:p>
            <a:r>
              <a:rPr lang="en-GB" sz="900" dirty="0" smtClean="0"/>
              <a:t>Partners</a:t>
            </a:r>
            <a:endParaRPr lang="en-GB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7712893" y="1122119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Scheduled</a:t>
            </a:r>
          </a:p>
          <a:p>
            <a:r>
              <a:rPr lang="en-GB" sz="900" dirty="0" smtClean="0"/>
              <a:t>bespoke</a:t>
            </a:r>
            <a:endParaRPr lang="en-GB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8967174" y="1030730"/>
            <a:ext cx="1366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Growth in demand</a:t>
            </a:r>
          </a:p>
          <a:p>
            <a:r>
              <a:rPr lang="en-GB" sz="900" dirty="0" smtClean="0"/>
              <a:t>We lack the capability</a:t>
            </a:r>
          </a:p>
          <a:p>
            <a:r>
              <a:rPr lang="en-GB" sz="900" dirty="0" smtClean="0"/>
              <a:t>Customers like schedules</a:t>
            </a:r>
          </a:p>
          <a:p>
            <a:r>
              <a:rPr lang="en-GB" sz="900" dirty="0" smtClean="0"/>
              <a:t>It’s our value add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224201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9775" y="1114425"/>
            <a:ext cx="8595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Courseware</a:t>
            </a:r>
          </a:p>
          <a:p>
            <a:r>
              <a:rPr lang="en-GB" sz="900" dirty="0" smtClean="0"/>
              <a:t>Accreditations</a:t>
            </a:r>
          </a:p>
          <a:p>
            <a:r>
              <a:rPr lang="en-GB" sz="900" dirty="0" smtClean="0"/>
              <a:t>Venues</a:t>
            </a:r>
            <a:endParaRPr lang="en-GB" sz="900" dirty="0"/>
          </a:p>
        </p:txBody>
      </p:sp>
      <p:sp>
        <p:nvSpPr>
          <p:cNvPr id="3" name="TextBox 2"/>
          <p:cNvSpPr txBox="1"/>
          <p:nvPr/>
        </p:nvSpPr>
        <p:spPr>
          <a:xfrm>
            <a:off x="3467100" y="1114425"/>
            <a:ext cx="65594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Authoring</a:t>
            </a:r>
          </a:p>
          <a:p>
            <a:r>
              <a:rPr lang="en-GB" sz="900" dirty="0" smtClean="0"/>
              <a:t>Sales</a:t>
            </a:r>
          </a:p>
          <a:p>
            <a:r>
              <a:rPr lang="en-GB" sz="900" dirty="0" smtClean="0"/>
              <a:t>Lecturing</a:t>
            </a:r>
            <a:endParaRPr lang="en-GB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4786567" y="1114425"/>
            <a:ext cx="317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UK</a:t>
            </a:r>
            <a:endParaRPr lang="en-GB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6232151" y="1022091"/>
            <a:ext cx="663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Lecturers</a:t>
            </a:r>
          </a:p>
          <a:p>
            <a:r>
              <a:rPr lang="en-GB" sz="900" dirty="0" smtClean="0"/>
              <a:t>Sales Staff</a:t>
            </a:r>
          </a:p>
          <a:p>
            <a:r>
              <a:rPr lang="en-GB" sz="900" dirty="0" smtClean="0"/>
              <a:t>PMs</a:t>
            </a:r>
          </a:p>
          <a:p>
            <a:r>
              <a:rPr lang="en-GB" sz="900" dirty="0" smtClean="0"/>
              <a:t>Partners</a:t>
            </a:r>
            <a:endParaRPr lang="en-GB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7712893" y="1122119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Scheduled</a:t>
            </a:r>
          </a:p>
          <a:p>
            <a:r>
              <a:rPr lang="en-GB" sz="900" dirty="0" smtClean="0"/>
              <a:t>bespoke</a:t>
            </a:r>
            <a:endParaRPr lang="en-GB" sz="9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2469960" y="977040"/>
              <a:ext cx="5326200" cy="10134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63840" y="969840"/>
                <a:ext cx="5340240" cy="102960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/>
          <p:cNvSpPr txBox="1"/>
          <p:nvPr/>
        </p:nvSpPr>
        <p:spPr>
          <a:xfrm>
            <a:off x="8967174" y="1030730"/>
            <a:ext cx="1366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Growth in demand</a:t>
            </a:r>
          </a:p>
          <a:p>
            <a:r>
              <a:rPr lang="en-GB" sz="900" dirty="0" smtClean="0"/>
              <a:t>We lack the capability</a:t>
            </a:r>
          </a:p>
          <a:p>
            <a:r>
              <a:rPr lang="en-GB" sz="900" dirty="0" smtClean="0"/>
              <a:t>Customers like schedules</a:t>
            </a:r>
          </a:p>
          <a:p>
            <a:r>
              <a:rPr lang="en-GB" sz="900" dirty="0" smtClean="0"/>
              <a:t>It’s our value add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401235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9775" y="1114425"/>
            <a:ext cx="8595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Courseware</a:t>
            </a:r>
          </a:p>
          <a:p>
            <a:r>
              <a:rPr lang="en-GB" sz="900" dirty="0" smtClean="0"/>
              <a:t>Accreditations</a:t>
            </a:r>
          </a:p>
          <a:p>
            <a:r>
              <a:rPr lang="en-GB" sz="900" dirty="0" smtClean="0"/>
              <a:t>Venues</a:t>
            </a:r>
            <a:endParaRPr lang="en-GB" sz="900" dirty="0"/>
          </a:p>
        </p:txBody>
      </p:sp>
      <p:sp>
        <p:nvSpPr>
          <p:cNvPr id="3" name="TextBox 2"/>
          <p:cNvSpPr txBox="1"/>
          <p:nvPr/>
        </p:nvSpPr>
        <p:spPr>
          <a:xfrm>
            <a:off x="3467100" y="1114425"/>
            <a:ext cx="65594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Authoring</a:t>
            </a:r>
          </a:p>
          <a:p>
            <a:r>
              <a:rPr lang="en-GB" sz="900" dirty="0" smtClean="0"/>
              <a:t>Sales</a:t>
            </a:r>
          </a:p>
          <a:p>
            <a:r>
              <a:rPr lang="en-GB" sz="900" dirty="0" smtClean="0"/>
              <a:t>Lecturing</a:t>
            </a:r>
            <a:endParaRPr lang="en-GB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4786567" y="1114425"/>
            <a:ext cx="317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UK</a:t>
            </a:r>
            <a:endParaRPr lang="en-GB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6232151" y="1022091"/>
            <a:ext cx="663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Lecturers</a:t>
            </a:r>
          </a:p>
          <a:p>
            <a:r>
              <a:rPr lang="en-GB" sz="900" dirty="0" smtClean="0"/>
              <a:t>Sales Staff</a:t>
            </a:r>
          </a:p>
          <a:p>
            <a:r>
              <a:rPr lang="en-GB" sz="900" dirty="0" smtClean="0"/>
              <a:t>PMs</a:t>
            </a:r>
          </a:p>
          <a:p>
            <a:r>
              <a:rPr lang="en-GB" sz="900" dirty="0" smtClean="0"/>
              <a:t>Partners</a:t>
            </a:r>
            <a:endParaRPr lang="en-GB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7712893" y="1122119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Scheduled</a:t>
            </a:r>
          </a:p>
          <a:p>
            <a:r>
              <a:rPr lang="en-GB" sz="900" dirty="0" smtClean="0"/>
              <a:t>bespoke</a:t>
            </a:r>
            <a:endParaRPr lang="en-GB" sz="9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9" name="Ink 8"/>
              <p14:cNvContentPartPr/>
              <p14:nvPr/>
            </p14:nvContentPartPr>
            <p14:xfrm>
              <a:off x="1923840" y="719280"/>
              <a:ext cx="4636080" cy="15804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917000" y="711360"/>
                <a:ext cx="4650120" cy="159696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/>
          <p:cNvSpPr txBox="1"/>
          <p:nvPr/>
        </p:nvSpPr>
        <p:spPr>
          <a:xfrm>
            <a:off x="8967174" y="1030730"/>
            <a:ext cx="1366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Growth in demand</a:t>
            </a:r>
          </a:p>
          <a:p>
            <a:r>
              <a:rPr lang="en-GB" sz="900" dirty="0" smtClean="0"/>
              <a:t>We lack the capability</a:t>
            </a:r>
          </a:p>
          <a:p>
            <a:r>
              <a:rPr lang="en-GB" sz="900" dirty="0" smtClean="0"/>
              <a:t>Customers like schedules</a:t>
            </a:r>
          </a:p>
          <a:p>
            <a:r>
              <a:rPr lang="en-GB" sz="900" dirty="0" smtClean="0"/>
              <a:t>It’s our value add</a:t>
            </a:r>
            <a:endParaRPr lang="en-GB" sz="900" dirty="0"/>
          </a:p>
        </p:txBody>
      </p:sp>
    </p:spTree>
    <p:extLst>
      <p:ext uri="{BB962C8B-B14F-4D97-AF65-F5344CB8AC3E}">
        <p14:creationId xmlns:p14="http://schemas.microsoft.com/office/powerpoint/2010/main" val="133329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9775" y="1114425"/>
            <a:ext cx="8595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Courseware</a:t>
            </a:r>
          </a:p>
          <a:p>
            <a:r>
              <a:rPr lang="en-GB" sz="900" dirty="0" smtClean="0"/>
              <a:t>Accreditations</a:t>
            </a:r>
          </a:p>
          <a:p>
            <a:r>
              <a:rPr lang="en-GB" sz="900" dirty="0" smtClean="0"/>
              <a:t>Venues</a:t>
            </a:r>
            <a:endParaRPr lang="en-GB" sz="900" dirty="0"/>
          </a:p>
        </p:txBody>
      </p:sp>
      <p:sp>
        <p:nvSpPr>
          <p:cNvPr id="3" name="TextBox 2"/>
          <p:cNvSpPr txBox="1"/>
          <p:nvPr/>
        </p:nvSpPr>
        <p:spPr>
          <a:xfrm>
            <a:off x="3467100" y="1114425"/>
            <a:ext cx="65594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Authoring</a:t>
            </a:r>
          </a:p>
          <a:p>
            <a:r>
              <a:rPr lang="en-GB" sz="900" dirty="0" smtClean="0"/>
              <a:t>Sales</a:t>
            </a:r>
          </a:p>
          <a:p>
            <a:r>
              <a:rPr lang="en-GB" sz="900" dirty="0" smtClean="0"/>
              <a:t>Lecturing</a:t>
            </a:r>
            <a:endParaRPr lang="en-GB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4786567" y="1114425"/>
            <a:ext cx="317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UK</a:t>
            </a:r>
            <a:endParaRPr lang="en-GB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6232151" y="1022091"/>
            <a:ext cx="663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Lecturers</a:t>
            </a:r>
          </a:p>
          <a:p>
            <a:r>
              <a:rPr lang="en-GB" sz="900" dirty="0" smtClean="0"/>
              <a:t>Sales Staff</a:t>
            </a:r>
          </a:p>
          <a:p>
            <a:r>
              <a:rPr lang="en-GB" sz="900" dirty="0" smtClean="0"/>
              <a:t>PMs</a:t>
            </a:r>
          </a:p>
          <a:p>
            <a:r>
              <a:rPr lang="en-GB" sz="900" dirty="0" smtClean="0"/>
              <a:t>Partners</a:t>
            </a:r>
            <a:endParaRPr lang="en-GB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7712893" y="1122119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Scheduled</a:t>
            </a:r>
          </a:p>
          <a:p>
            <a:r>
              <a:rPr lang="en-GB" sz="900" dirty="0" smtClean="0"/>
              <a:t>bespoke</a:t>
            </a:r>
            <a:endParaRPr lang="en-GB" sz="900" dirty="0"/>
          </a:p>
        </p:txBody>
      </p:sp>
      <p:sp>
        <p:nvSpPr>
          <p:cNvPr id="10" name="TextBox 9"/>
          <p:cNvSpPr txBox="1"/>
          <p:nvPr/>
        </p:nvSpPr>
        <p:spPr>
          <a:xfrm>
            <a:off x="8967174" y="1030730"/>
            <a:ext cx="1366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Growth in demand</a:t>
            </a:r>
          </a:p>
          <a:p>
            <a:r>
              <a:rPr lang="en-GB" sz="900" dirty="0" smtClean="0"/>
              <a:t>We lack the capability</a:t>
            </a:r>
          </a:p>
          <a:p>
            <a:r>
              <a:rPr lang="en-GB" sz="900" dirty="0" smtClean="0"/>
              <a:t>Customers like schedules</a:t>
            </a:r>
          </a:p>
          <a:p>
            <a:r>
              <a:rPr lang="en-GB" sz="900" dirty="0" smtClean="0"/>
              <a:t>It’s our value add</a:t>
            </a:r>
            <a:endParaRPr lang="en-GB" sz="9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11" name="Ink 10"/>
              <p14:cNvContentPartPr/>
              <p14:nvPr/>
            </p14:nvContentPartPr>
            <p14:xfrm>
              <a:off x="3891960" y="499680"/>
              <a:ext cx="5285880" cy="144972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885120" y="492120"/>
                <a:ext cx="5300640" cy="146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522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09775" y="1114425"/>
            <a:ext cx="85953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Courseware</a:t>
            </a:r>
          </a:p>
          <a:p>
            <a:r>
              <a:rPr lang="en-GB" sz="900" dirty="0" smtClean="0"/>
              <a:t>Accreditations</a:t>
            </a:r>
          </a:p>
          <a:p>
            <a:r>
              <a:rPr lang="en-GB" sz="900" dirty="0" smtClean="0"/>
              <a:t>Venues</a:t>
            </a:r>
            <a:endParaRPr lang="en-GB" sz="900" dirty="0"/>
          </a:p>
        </p:txBody>
      </p:sp>
      <p:sp>
        <p:nvSpPr>
          <p:cNvPr id="3" name="TextBox 2"/>
          <p:cNvSpPr txBox="1"/>
          <p:nvPr/>
        </p:nvSpPr>
        <p:spPr>
          <a:xfrm>
            <a:off x="3467100" y="1114425"/>
            <a:ext cx="655949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Authoring</a:t>
            </a:r>
          </a:p>
          <a:p>
            <a:r>
              <a:rPr lang="en-GB" sz="900" dirty="0" smtClean="0"/>
              <a:t>Sales</a:t>
            </a:r>
          </a:p>
          <a:p>
            <a:r>
              <a:rPr lang="en-GB" sz="900" dirty="0" smtClean="0"/>
              <a:t>Lecturing</a:t>
            </a:r>
            <a:endParaRPr lang="en-GB" sz="900" dirty="0"/>
          </a:p>
        </p:txBody>
      </p:sp>
      <p:sp>
        <p:nvSpPr>
          <p:cNvPr id="4" name="TextBox 3"/>
          <p:cNvSpPr txBox="1"/>
          <p:nvPr/>
        </p:nvSpPr>
        <p:spPr>
          <a:xfrm>
            <a:off x="4786567" y="1114425"/>
            <a:ext cx="317716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UK</a:t>
            </a:r>
            <a:endParaRPr lang="en-GB" sz="900" dirty="0"/>
          </a:p>
        </p:txBody>
      </p:sp>
      <p:sp>
        <p:nvSpPr>
          <p:cNvPr id="5" name="TextBox 4"/>
          <p:cNvSpPr txBox="1"/>
          <p:nvPr/>
        </p:nvSpPr>
        <p:spPr>
          <a:xfrm>
            <a:off x="6232151" y="1022091"/>
            <a:ext cx="6639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Lecturers</a:t>
            </a:r>
          </a:p>
          <a:p>
            <a:r>
              <a:rPr lang="en-GB" sz="900" dirty="0" smtClean="0"/>
              <a:t>Sales Staff</a:t>
            </a:r>
          </a:p>
          <a:p>
            <a:r>
              <a:rPr lang="en-GB" sz="900" dirty="0" smtClean="0"/>
              <a:t>PMs</a:t>
            </a:r>
          </a:p>
          <a:p>
            <a:r>
              <a:rPr lang="en-GB" sz="900" dirty="0" smtClean="0"/>
              <a:t>Partners</a:t>
            </a:r>
            <a:endParaRPr lang="en-GB" sz="900" dirty="0"/>
          </a:p>
        </p:txBody>
      </p:sp>
      <p:sp>
        <p:nvSpPr>
          <p:cNvPr id="6" name="TextBox 5"/>
          <p:cNvSpPr txBox="1"/>
          <p:nvPr/>
        </p:nvSpPr>
        <p:spPr>
          <a:xfrm>
            <a:off x="7712893" y="1122119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Scheduled</a:t>
            </a:r>
          </a:p>
          <a:p>
            <a:r>
              <a:rPr lang="en-GB" sz="900" dirty="0" smtClean="0"/>
              <a:t>bespoke</a:t>
            </a:r>
            <a:endParaRPr lang="en-GB" sz="9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8" name="Ink 7"/>
              <p14:cNvContentPartPr/>
              <p14:nvPr/>
            </p14:nvContentPartPr>
            <p14:xfrm>
              <a:off x="2469960" y="977040"/>
              <a:ext cx="5326200" cy="1013400"/>
            </p14:xfrm>
          </p:contentPart>
        </mc:Choice>
        <mc:Fallback>
          <p:pic>
            <p:nvPicPr>
              <p:cNvPr id="8" name="Ink 7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463840" y="969840"/>
                <a:ext cx="5340240" cy="102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9" name="Ink 8"/>
              <p14:cNvContentPartPr/>
              <p14:nvPr/>
            </p14:nvContentPartPr>
            <p14:xfrm>
              <a:off x="1923840" y="719280"/>
              <a:ext cx="4636080" cy="1580400"/>
            </p14:xfrm>
          </p:contentPart>
        </mc:Choice>
        <mc:Fallback>
          <p:pic>
            <p:nvPicPr>
              <p:cNvPr id="9" name="Ink 8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917000" y="711360"/>
                <a:ext cx="4650120" cy="1596960"/>
              </a:xfrm>
              <a:prstGeom prst="rect">
                <a:avLst/>
              </a:prstGeom>
            </p:spPr>
          </p:pic>
        </mc:Fallback>
      </mc:AlternateContent>
      <p:sp>
        <p:nvSpPr>
          <p:cNvPr id="10" name="TextBox 9"/>
          <p:cNvSpPr txBox="1"/>
          <p:nvPr/>
        </p:nvSpPr>
        <p:spPr>
          <a:xfrm>
            <a:off x="8967174" y="1030730"/>
            <a:ext cx="13660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 smtClean="0"/>
              <a:t>Growth in demand</a:t>
            </a:r>
          </a:p>
          <a:p>
            <a:r>
              <a:rPr lang="en-GB" sz="900" dirty="0" smtClean="0"/>
              <a:t>We lack the capability</a:t>
            </a:r>
          </a:p>
          <a:p>
            <a:r>
              <a:rPr lang="en-GB" sz="900" dirty="0" smtClean="0"/>
              <a:t>Customers like schedules</a:t>
            </a:r>
          </a:p>
          <a:p>
            <a:r>
              <a:rPr lang="en-GB" sz="900" dirty="0" smtClean="0"/>
              <a:t>It’s our value add</a:t>
            </a:r>
            <a:endParaRPr lang="en-GB" sz="900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1" name="Ink 10"/>
              <p14:cNvContentPartPr/>
              <p14:nvPr/>
            </p14:nvContentPartPr>
            <p14:xfrm>
              <a:off x="3891960" y="499680"/>
              <a:ext cx="5285880" cy="1449720"/>
            </p14:xfrm>
          </p:contentPart>
        </mc:Choice>
        <mc:Fallback>
          <p:pic>
            <p:nvPicPr>
              <p:cNvPr id="11" name="Ink 10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885120" y="492120"/>
                <a:ext cx="5300640" cy="14662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68275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FACC02B-BB43-4E61-85E6-DE3DE6332A84}" vid="{0D68083C-5D00-4F1D-94AC-ECC2F99889C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Zachman Framework</Template>
  <TotalTime>204</TotalTime>
  <Words>143</Words>
  <Application>Microsoft Office PowerPoint</Application>
  <PresentationFormat>Widescreen</PresentationFormat>
  <Paragraphs>87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Zachman Framework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Zachman Framework</dc:title>
  <dc:creator>Selvyn Wright</dc:creator>
  <cp:lastModifiedBy>Selvyn Wright</cp:lastModifiedBy>
  <cp:revision>6</cp:revision>
  <dcterms:created xsi:type="dcterms:W3CDTF">2016-05-19T08:33:27Z</dcterms:created>
  <dcterms:modified xsi:type="dcterms:W3CDTF">2016-05-19T11:57:48Z</dcterms:modified>
</cp:coreProperties>
</file>