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5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3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0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80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8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7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2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2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0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7F6B-026B-42EF-853A-9A5E0BD4C516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2AD0-CDBB-4319-B4CE-555D1DC56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6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7545" y="145435"/>
            <a:ext cx="8100001" cy="6091200"/>
            <a:chOff x="173819" y="121196"/>
            <a:chExt cx="8100001" cy="5076000"/>
          </a:xfrm>
        </p:grpSpPr>
        <p:sp>
          <p:nvSpPr>
            <p:cNvPr id="2" name="Rectangle 1"/>
            <p:cNvSpPr/>
            <p:nvPr/>
          </p:nvSpPr>
          <p:spPr>
            <a:xfrm>
              <a:off x="173820" y="121196"/>
              <a:ext cx="1620000" cy="39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Key partnerships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793820" y="121196"/>
              <a:ext cx="1620000" cy="198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Key activities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413820" y="121196"/>
              <a:ext cx="1620000" cy="396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Value propositions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033820" y="122368"/>
              <a:ext cx="1620000" cy="197882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Customer relationships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653820" y="122368"/>
              <a:ext cx="1620000" cy="395882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Customer segments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93820" y="2101196"/>
              <a:ext cx="1620000" cy="198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Key resources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33820" y="2102368"/>
              <a:ext cx="1620000" cy="197882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Channels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3819" y="4081196"/>
              <a:ext cx="4050000" cy="111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Cost structure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18761" y="4081196"/>
              <a:ext cx="4050000" cy="1116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Revenue streams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80642" y="2138120"/>
            <a:ext cx="7938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KP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00642" y="949417"/>
            <a:ext cx="8354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KA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79803" y="3324714"/>
            <a:ext cx="8114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KR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89310" y="5182314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C$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53466" y="948714"/>
            <a:ext cx="800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57436" y="213812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CS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79113" y="3325417"/>
            <a:ext cx="8386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53685" y="5182313"/>
            <a:ext cx="7873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R$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06766" y="2138120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>
                    <a:lumMod val="85000"/>
                  </a:schemeClr>
                </a:solidFill>
              </a:rPr>
              <a:t>VP</a:t>
            </a:r>
            <a:endParaRPr lang="en-GB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6" y="6237288"/>
            <a:ext cx="360105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www.businessmodelgeneration.com</a:t>
            </a:r>
            <a:endParaRPr lang="en-GB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29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James Cowe</cp:lastModifiedBy>
  <cp:revision>2</cp:revision>
  <dcterms:created xsi:type="dcterms:W3CDTF">2012-10-03T08:02:31Z</dcterms:created>
  <dcterms:modified xsi:type="dcterms:W3CDTF">2013-06-20T14:35:11Z</dcterms:modified>
</cp:coreProperties>
</file>