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20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11-11T16:17:29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14163 6505 173 0,'-23'-16'34'0,"-16"-1"-20"16,-1 2-11-16,4-2 16 15,6 5-6-15,-2-3-5 16,-15 4 8-16,-5 1 57 15,-1 0-61-15,-5-1-7 16,-2 3-4-16,0-1 4 16,-11-1-2-16,-1 0 4 0,-1-3 0 15,-17 1-3-15,3 2-2 16,-3-1 1-16,-2 5-4 16,2 4 4-16,0 2 2 15,8 0-1-15,-3 0 1 16,4 0-4-16,2 11 1 15,10 2 3-15,5 3 1 16,6-2 2-16,3 5 2 16,3 1-4-16,-4 6-3 15,10 0 3-15,0 3-4 16,4 3-1-16,3 0-1 16,7 6 2-16,-2 3 2 0,-3 7-2 15,7 1 3-15,-2-1-2 16,4-2 1-1,7-2-2-15,10-2 1 0,1-5 1 16,6 2-5-16,-1-3 3 16,5-1-2-16,0 1 2 15,0-3-2-15,9 4 1 16,12 2 1-16,0 7-1 16,7 4 6-16,4-1-2 15,9 0 2-15,10-3-2 16,11 2 1-16,7 2-3 15,14 2 1-15,5-5-2 16,4-5-1-16,2-12 0 16,9-9 2-16,-1-10-3 15,-3-10 0-15,0-1-2 0,-3-1 1 16,6-20 0-16,-1-2 0 16,2-4-1-16,-1-1 4 15,4 1-3-15,-2-5 4 16,-8 7-4-16,1 1 3 15,-10-1-2-15,-7 2 2 16,-1-6-4-16,-10 2 2 16,-7-2 0-16,-2 4 0 15,-7-4-1-15,-2-2 1 16,-3-4-2-16,-2-5-2 16,-5-1 0-16,-11 0 0 15,-9 4-6-15,-12 3 6 0,-9 5 5 16,0 3-2-16,0-1 2 15,-9 0 1-15,-12-2-1 16,1 2 6-16,-3-2-6 16,-5-2 6-16,-4-5-6 15,-7 0-1-15,-1-5 3 16,-1 0-1-16,-3 2-1 16,-4 4 0-16,-3-1 0 15,-2 8 3-15,-1 6-1 16,-6 9-2-16,-2 9 0 15,-4 4-1-15,4 2-6 16,10 25-24-16,3 9-69 16,8 10-116-16</inkml:trace>
  <inkml:trace contextRef="#ctx0" brushRef="#br0" timeOffset="5041.851">12013 6831 141 0,'0'-6'36'16,"0"1"-21"-16,0 0-8 15,0 5 8-15,0 0-8 16,0 0 0-16,0 0-1 0,0 0 40 16,0 0-22-1,0 0-13-15,0 0-7 0,0 0 10 16,0 0 2-16,-2 0 0 16,2 0-5-16,-2 0-4 15,-4 0-2-15,2 0 1 16,-5 0-4-16,0 0 1 15,-1 0-1-15,-1 0 2 16,-2 0 2-16,-2-3 2 16,0 1 2-16,-4 0 0 15,-4-3-3-15,-3 2 2 16,2-1-1-16,-6-3-5 16,0 1 4-16,-8 0-2 15,6 0 2-15,0 2-2 0,2-3 0 16,-2 4 2-16,-3-2-2 15,8 3-1-15,-3 0-1 16,2-1 0-16,5 3 2 16,5-3 1-16,-3 3-3 15,3 0 0-15,-1-2-2 16,-2 2 0-16,8 0 2 16,-4 0-1-16,4 0-1 15,4 0 3-15,-1 0-1 16,1-2 0-16,0 2-1 15,4 0 0-15,-6 0 0 16,2-3-1-16,-1 3-1 16,1 0 2-16,2-2-2 15,3 2 0-15,4 0 1 0,0 0-2 16,0 0 4-16,0 0-3 16,0-2 1-16,0 2 0 15,0 0-1-15,0 0 1 16,0 0 1-16,0 0-2 15,0 0 1-15,0 0 0 16,0 0 0-16,0 0-1 16,0 0 0-16,0 0 1 15,0 0-1-15,0 0 0 16,0 0 0-16,0 0 0 16,0 0 0-16,0 0 1 15,0 0-2-15,0 0 2 16,0 0-2-16,0 0 1 0,0 0 0 15,0 0 1-15,0 0-1 16,0 0 1-16,0 0-2 16,0 0 1-16,0 0 0 15,0 0 0-15,0 0 0 16,0 0-1-16,0 0 2 16,0 0 0-16,0 0-2 15,0 0 2-15,0 0-1 16,0 0 0-16,0 0 2 15,0-2 1-15,-7-4 1 16,-5-6 2-16,-6-5-4 16,-5-3 0-16,-7-1-2 15,0-2 1-15,-2 0 3 0,-5-2 1 16,10-1-2-16,-3 1 2 16,0 2-2-16,-5 1 0 15,-7 0-1-15,-8 1-2 16,-5 1 0-16,-12-4-1 15,4 7 2-15,-3-2-1 16,-10 0 0-16,-7 3 1 16,-7-1-1-16,-4 2-1 15,-7 3 1-15,-3 2 0 16,1-1 0-16,1 3 1 16,5-1-1-16,5 2 0 15,5 0 0-15,2-1-1 0,7 1 1 16,1 4 1-16,2-1-1 15,-4-1 0-15,8 3 0 16,0 2 0-16,-1 0 0 16,3 0-1-16,0 0 2 15,5 0-2-15,4 0 2 16,5 0-1-16,2 0 0 16,2 0-1-16,1 0 1 15,-6 0 0-15,1 4 0 16,-1 1 0-16,4 0 0 15,6 2 1-15,9-2-3 16,3-2 3-16,8 4-1 0,1-1 0 16,6 0 0-16,1 2-1 15,-3 3 0 1,-7 3 2-16,1 6-2 0,-8 4 1 16,-8 1-1-16,-6 1 2 15,-4 4-2-15,-7-4 2 16,-4 3-1-16,2-2 0 15,-3 0 0-15,5-2-1 16,7-3 2-16,1 0-1 16,1-2 0-16,2 3 0 15,8 0 0-15,9-1 0 16,0-1-1-16,4 4 2 16,3-1-3-16,-1 2 2 0,11-4 0 15,6 0 0-15,1 0 0 16,6 1 0-16,0 2-1 15,2-1 2-15,0 0-3 16,0 0 3-16,0-2-1 16,0-1 1-16,0 0-1 15,0 0 0-15,4 2-1 16,10-4 2-16,4 0-2 16,3 1 1-16,5-1 0 15,4-3 1-15,4-1 0 16,7 1-1-16,10-3 0 15,16-3 1-15,9-1 0 0,12 1 0 16,4-5 2-16,2 2-4 16,-6-1 3-16,-1 2-1 15,-2-1-2-15,0 1 1 16,-2 2 0-16,-5-1 1 16,-2 2-2-16,-5-5 2 15,-3 3 1-15,-2 5-2 16,1-5 0-16,2 4 0 15,5-1 0-15,1-2 0 16,6 3 0-16,-1-3 0 16,1 0 2-16,-4 2-2 15,-2-3 0-15,4-1 0 16,1-1 0-16,7-2-2 16,-1-5 2-16,-1 0 0 15,-2 0 0-15,-10 0 0 0,-2 0-3 16,-6 0 8-16,-8 0-9 15,1 0 6-15,-5 0-2 16,0 0-2-16,-3 0 4 16,1 0-2-16,5 0-2 15,1-3 2-15,3-1 0 16,2-1-1-16,3 0 4 16,-8-4-6-16,-1 3 3 15,-11-3-1-15,-6 5 0 16,-7 0-1-16,-2-2 1 15,-2 2-1-15,4 0 4 16,1-3-4-16,6 2 2 0,-2-2-2 16,-1 1 2-16,-1-1 0 15,-3 3-2-15,0-1 0 16,-4-2 2-16,-3 0-2 16,5 0 1-16,2 0 1 15,-2-2-1-15,-2 3 1 16,2-5-1-16,-2-1 2 15,-3 0-2-15,1 1 1 16,-3-4-2-16,-1 1 0 16,-10 1 0-16,4 2 1 15,-12 1 0-15,4 0 0 16,-6 0 1-16,5-2-2 16,-7 3 2-16,0-1 0 0,0 0 0 15,2-4 0 1,-2 2 0-16,2 2-1 0,-2 0 1 15,5-5 0-15,-3 5 0 16,-2-3 1-16,0 3-2 16,0 1 2-16,0-1 0 15,0-2 0-15,0-4-2 16,0-1 1-16,0 0-1 16,2 0 1-16,3-2-1 15,0 5 2-15,-5-1-1 16,0 3 0-16,0 2 1 15,0 0-1-15,-5-1 2 0,-4 1-1 16,-7 2-2-16,4-3 3 16,-1 3-1-16,-4-1 2 15,-1 2-1-15,6 0-2 16,-1-1 1-16,1 1 0 16,1 2 0-16,-3 0 0 15,4 1 1-15,6 3-1 16,-3-1 0-16,7-1-1 15,0 3 0-15,-4 0 0 16,-6 0-1-16,-6 0 1 16,-5 0-1-16,1 15-7 15,-1 4-10-15,5 3-30 16,2 0-61-16,14 2-109 16</inkml:trace>
  <inkml:trace contextRef="#ctx0" brushRef="#br0" timeOffset="9431.1011">12080 7495 43 0,'0'-5'126'0,"0"2"-99"15,0 1-12-15,0 2-8 16,-5-2 36-16,-1 0 0 0,-4-1-27 16,1 3 5-1,0 0 7-15,-8 0-13 0,4 0-5 16,-8 0-3-16,-7 3 2 15,-2 3 1-15,-2 4-1 16,-2 5 0-16,-1 4 0 16,-7-1-1-16,1 3-4 15,-4 4-1-15,-11 2 1 16,5 2 5-16,0 0 0 16,-1 4-5-16,-1-2 0 15,0 3 1-15,7-2-1 16,4-1 0-16,-1 5 0 15,-4-3-1-15,-3 2 1 16,8 0-3-16,-1-2 2 0,4 1-2 16,-1-6 0-16,6-3 0 15,4-1-1-15,0-2 5 16,2-6-3-16,8-1-1 16,-1-5-1-16,0 0 0 15,0-1 2-15,8-5-4 16,-4 2 2-16,8-4 2 15,3 0-2-15,1 1 1 16,5-3 0-16,0 0 0 16,0 0-1-16,0 0 1 15,0 0-1-15,0 0 3 16,0 0-1-16,0 0 1 16,0 0 3-16,0 0-3 0,0 0 0 15,0 0-3-15,0 0 1 16,16-7 2-16,-4-3-5 15,1-1 4-15,2 3-2 16,-4 0 0-16,-2-1 0 16,-2 4 0-16,-2 0 0 15,-3 3 0-15,-2 0 0 16,0 2 0-16,0-3 3 16,0 0-2-16,0-6 2 15,0-8-1-15,-19 0-2 16,-2-8 2-16,-9-3 0 15,-9-1 0-15,-4 1 1 0,-10-4-3 16,-7 3 4-16,-9 4-1 16,-3 3-2-16,-8 1 1 15,-3 9-2-15,0 2 1 16,-7 3-1-16,3 4 1 16,-2 3-1-16,-4 0 1 15,1 0-2-15,5 0 2 16,2 0-2-16,6 0 1 15,8 0 1-15,2 0-2 16,12 0 2-16,6 0-1 16,4 0-1-16,4 0 2 15,2 0-1-15,1 0-1 16,-3 0 2-16,-2 0-1 16,4 0 0-16,-4 0 0 15,-4-3-1-15,0-1 2 0,-1-3-1 16,4 6 0-16,0-1 2 15,0 0-4-15,0 2 2 16,4 0-1-16,-1 0 2 16,2 0-2-16,-1 0 2 15,-2 2-2-15,-4 8 2 16,-8 2-1-16,4 0 0 16,-6 5 0-16,-4-5 0 15,7 1 0-15,-3 2 0 16,1-3 0-16,-8 5 0 15,3-3 0-15,-7 1-1 16,7-1 2-16,-1-2-2 0,3 3 1 16,4-1 0-1,0 3 0-15,10 0 1 0,9-5-2 16,5 2 1-16,2-2 0 16,2 1 0-16,9 3 0 15,-1-2 0-15,4 1-1 16,-2 2 1-16,1 2 0 15,0 3 0-15,0 4 0 16,-2-2-1-16,4 5 2 16,-2 1-2-16,-1-3 1 15,8 4 0-15,-3 2 0 16,2 0 0-16,3 2 0 16,4 0 0-16,4-4 0 0,0-2 0 15,0-4-1-15,0 0 2 16,2-2-2-16,12-3 2 15,4 1-2-15,3-2 2 16,5-1-2-16,4 1 3 16,6 0-3-16,5 0 3 15,8-2-3-15,2-2 5 16,3-1-4-16,4 1 1 16,0-1 1-16,4 0-3 15,5 0 3-15,4 0-1 16,3-1-1-16,-2-1 1 15,-1 0-1-15,-3 1 0 0,2-2 1 16,3 1-1-16,1 2 1 16,0-2 1-16,-1 1-5 15,1 0 4-15,0-3 1 16,-3-4-2-16,-2 3-2 16,-9-2 4-16,0-7-4 15,-4 5 4-15,-4-3-2 16,-1-2 1-16,2 0-2 15,-5 0 1-15,-2 0 1 16,10 0-1-16,-6 0 0 16,12 0 0-16,2 0 0 15,4 0 0-15,3 0 1 16,0 0-3-16,1 0 5 16,-4 0-5-16,-3 0 3 15,-3 0-2-15,-2-4 1 0,-3-2 0 16,1-5-1-16,2 1-1 15,2-5 5-15,2-1-4 16,3-1 1-16,-3-2 1 16,-6 1-4-16,-7-1 6 15,-6 3-6-15,-5-1 2 16,1-2 1-16,-6 0-1 16,-1 2 0-16,-2-5-2 15,0 3 1-15,-2-3-1 16,-2 1 1-16,-5 4-1 15,-2 2 1-15,-7 1-2 16,0 4 4-16,-1 0-1 0,4 1 0 16,3-8 0-16,3 0 0 15,5-4 2-15,2 2-2 16,0-2 0-16,-5 4 1 16,5-3-2-16,-9 4 1 15,-5 1 1-15,-2 5 0 16,-3-1 0-16,-2-1 1 15,1 0-2-15,1-3 2 16,-2-2-1-16,1 1 0 16,-3-1 0-16,-3 4 1 15,1 0-1-15,-3-2 0 16,0 0 1-16,-2 1-1 16,0 2 0-16,0-1 0 0,0 3 3 15,0-3-1 1,0 1 1-16,-2 0 0 0,-5-1-3 15,-4-3 0-15,-1 2 2 16,-1-1 1-16,-4 1 0 16,-1-3-3-16,4 0 1 15,-2 3 1-15,2-3-1 16,-2 5 0-16,2-1 2 16,-5 4-1-16,8-3 1 15,-7 4-3-15,8 2 2 16,-3 2-1-16,-1 0 0 15,-2 0 0-15,2 0 0 0,-2 1-3 16,-3 2 4 0,6 1-2-16,-6 0-1 0,6 0 1 15,5 0 1-15,6 0-3 16,2 0-4-16,0 0-59 16,0-2-194-16</inkml:trace>
  <inkml:trace contextRef="#ctx0" brushRef="#br0" timeOffset="12108.0779">14559 6999 51 0,'-5'-7'45'16,"-2"1"-20"-16,0 2-3 15,7 1 4-15,0 2-11 16,0-3-1-16,0 4-5 16,-2 0 71-16,2-2-27 0,0 2-28 15,0 0-7-15,0 0 0 16,0 0-1-16,0 0-4 15,0-2 0-15,0 2-1 16,0 0-4-16,9-5-4 16,14 2 6-16,12-3-7 15,6-3 1-15,5 0-2 16,10 1-1-16,1-1 0 16,12 2 3-16,2 0 5 15,-1-1-2-15,-6 1-7 16,5 2 1-16,-5-4-1 15,5 4 0-15,-1-2 1 0,-6 1 0 16,0-1-1 0,-2 1 1-16,-6 0-1 0,4-1 0 15,-3 4 1-15,-4-3-1 16,7 1 2-16,-10 0-3 16,-6 2 2-16,-6-3 0 15,-6 3 0-15,-4 0-1 16,-11-1 0-16,4 1 0 15,7-1 2-15,1 1-2 16,10-4 1-16,2 2-1 16,5 0 1-16,-3 0-2 15,8 1 3-15,-1 1-3 16,-2-2 1-16,4 1 1 16,-1 1-1-16,-6 0 1 15,4-1-1-15,-4 1 0 0,1-1 1 16,12 1-1-16,-2-4 0 15,6 2 0-15,-9 4 1 16,-10-1-1-16,-13 2-1 16,-14 0 2-16,-5 0-1 15,-2 0-2-15,-7 0 4 16,0 0-3-16,0 0-2 16,0 0 2-16,0 0 0 15,0 0 5-15,0 0-4 16,0 0 1-16,0 0 0 15,2 0-1-15,6 0 0 16,-2 0 0-16,8 0 0 0,-7 0 2 16,0 0-1-16,0 0 0 15,-7 0 0-15,0 0-1 16,0 0 2-16,0 0 0 16,0 0-1-16,0 0 0 15,0 0-2-15,-7 2 1 16,-7 2-8-16,-2 2-64 15,6 0-102-15,10-4-51 16</inkml:trace>
  <inkml:trace contextRef="#ctx0" brushRef="#br0" timeOffset="13079.8815">18231 6416 185 0,'0'-10'13'15,"0"8"-8"-15,0 0-9 16,-8-1 10-16,-22-4 51 16,-4 2-34-16,-10 2-3 15,-2 3 2-15,-4 0-1 16,-3 0-6-16,-12 0-5 16,1 2 5-16,-8 11 4 15,-1 1-3-15,-6 4-5 0,-1 1 0 16,8 2 0-1,1 1 0-15,5 0 0 0,-2 4-2 16,-3 1 0-16,7-3-2 16,-3 4-3-16,7-2-2 15,5 2 1-15,-3-2 1 16,5 2-2-16,10-2 3 16,6-1-2-16,5-1 0 15,9 0-1-15,6 1 2 16,8-3-4-16,9 5 4 15,0 2-2-15,17 0 1 16,13 3 1-16,6-2-3 16,10 1 1-16,3 1-2 0,-4-3 4 15,6-3-1-15,7-4 0 16,4 0 2-16,11 1 3 16,10-5-2-16,14-1 1 15,9-2-3-15,7-9 0 16,7-4-2-16,-1-2 0 15,-4 0-1-15,-11 0-1 16,-3 0 0-16,0 0-1 16,-1 0 3-16,-4 0-3 15,3-7 1-15,-7-7 1 16,0-2-4-16,-4-9 4 16,-3-7-5-16,-5-3-5 0,-15-6-4 15,-15-1 8 1,-20-6-1-16,-18-3 8 0,-12-3-4 15,0-4 2-15,-32 0 2 16,-21 3 0-16,-11-2 0 16,-22 6 2-16,-10 3-3 15,-17 7 1-15,-14 13-3 16,-7 18 2-16,1 10 0 16,-2 9-3-16,-2 28-7 15,18 11-58-15,1 3-114 16,-4-7-101-16</inkml:trace>
  <inkml:trace contextRef="#ctx0" brushRef="#br0" timeOffset="14315.8043">14384 7161 9 0,'-7'0'48'0,"5"0"-13"15,-3 0-4-15,0 0 5 16,5 0-1-16,0 0-27 16,0 0-1-16,0 0 54 0,0 0-36 15,0 0-9-15,0 0 8 16,0 0 2-16,7 0-3 15,16 0 5-15,9 3 0 16,15 6-5-16,6-1-10 16,4 1-5-16,10 3-2 15,2-2-4-15,2-2 2 16,3 3-1-16,2-1-3 16,0 2 3-16,0 0-2 15,-2 1-1-15,-1 4 2 16,0-1-4-16,6 1 6 15,-10 4-3-15,-5-3 0 16,4 7-2-16,-11 0 2 0,3-3-1 16,-5 5 2-1,-2-3-2-15,2-7 0 0,-4 7 0 16,6-2 0-16,-4-1 1 16,0 0-2-16,-2-5 3 15,-3 1-3-15,-6 0 1 16,-3-2 0-16,0 0 1 15,-3 2-1-15,4 2 2 16,-1-1-2-16,0 3 0 16,3 2 2-16,-1 2-1 15,0-1 3-15,8 2-2 16,-6-2 2-16,4 3 1 16,-2-2-3-16,2-2 0 15,-2 0 0-15,2-3 0 0,-4 3 1 16,6 0 1-16,-6-2-4 15,-1-3 1-15,-1-1-1 16,-4-2 1-16,-5 2 0 16,-2-3-2-16,0 1 2 15,0 2-1-15,0 0 1 16,2 0 0-16,-7-1-1 16,3-1 1-16,-7-5 1 15,-5-2-3-15,-11-4 2 16,-3-1-1-16,-2-2 0 15,0-1 3-15,0 0 0 16,0 0 2-16,-2 0 6 16,-10 0-9-16,3-4 2 15,0 0-5-15,6 3 1 0,3 1 0 16,0-3-8-16,0 3-36 16,0 0-93-16,0 0-123 15</inkml:trace>
  <inkml:trace contextRef="#ctx0" brushRef="#br0" timeOffset="15519.8186">19388 7932 189 0,'-27'-12'32'0,"-24"-2"8"16,5 7-24-16,0 1-4 15,-5-2 21-15,-4 0-2 16,-5-4-8-16,-5 0-7 15,-6 0 0-15,-10 4-7 16,-8 2-6-16,-4-2-1 16,-8-1 2-16,-4 1-1 15,-6-1 0-15,-2-1 6 16,-7 2-1-16,8-1-1 16,-1 4 12-16,2-2-3 15,10 5-3-15,7 2-4 0,0 0 1 16,2 0-7-16,4 0 0 15,3 9-2-15,9 5 0 16,11 4 1-16,5 3-2 16,17 1 1-16,2 7-1 15,3-3 0-15,8 5 0 16,-2 4 0-16,4 5 1 16,4 3 0-16,-4 5-1 15,7 0 1-15,0 1-2 16,3 1 1-16,8-3 1 15,8 0 0-15,2 2 1 16,0 0 0-16,10 6-1 16,10-6 0-16,8-2-1 0,4-1 1 15,10-5-1 1,1 1 3-16,15-5 0 0,4-6-1 16,9-4 3-16,12-6-1 15,7-4-2-15,14-5 1 16,-3-2-1-16,2-1-2 15,-1-4 0-15,-3 0 0 16,-7-1-1-16,0 0 3 16,-4-2-3-16,-3 0 1 15,-1-2 1-15,4 0-1 16,4 0 2-16,2 0-4 16,6-10 2-16,-8-4 2 15,-7-3-3-15,0 3 1 16,-9-6 0-16,2-2 0 0,-4-3 1 15,-3-2-1-15,1 0 0 16,-12-4-1-16,-8 2 0 16,-3 0-1-16,-15 0 2 15,-4 0 1-15,-9-1-1 16,-3 1 0-16,-10 0 0 16,-6 3 1-16,-2-3-2 15,0 0 2-15,-21-4-2 16,-7-3 2-16,-4 1 0 15,-7 1-1-15,-3 0 0 16,8 3 1-16,-5 3 0 0,9 0-1 16,0 6 2-1,2 0-1-15,5-4 1 0,0 6-3 16,-4-1 3 0,6 2-3-16,-9 2 2 0,5 3-1 15,-5 1 1-15,-5 2-2 16,10 4 5-16,-3-1-4 15,3 5 0-15,5 3-4 16,-4 0 4-16,10 0-5 16,1 13-30-16,-1 6-87 15,9-1-170-15</inkml:trace>
  <inkml:trace contextRef="#ctx0" brushRef="#br0" timeOffset="19270.4689">19524 8282 44 0,'0'0'24'0,"0"0"-15"15,0 0 6-15,-5 0-1 16,5-2 7-16,0 2-1 15,0-2-9-15,0 2-4 16,0-2 0-16,0 2-1 16,0 0 24-16,-2 0 29 0,2 0-31 15,0 0-7-15,0-2 1 16,0 2 0-16,0 0-6 16,0 0-8-16,0 0-5 15,0 0 6-15,9 0 2 16,23 0 3-16,8 0-6 15,8 0 0-15,9 0-5 16,10-4 2-16,3 0 4 16,-4-2 1-16,5 2-1 15,8 1-2-15,-6 3-2 16,8 0 1-16,-3 0 1 16,-2 0-1-16,2 0-1 0,5 0-2 15,0 0 3-15,5 0 4 16,-8-4-8-16,-6 2 2 15,9-5-3-15,-3 4 3 16,5-6 0-16,7-3 4 16,-2 2-4-16,0-2-2 15,-11 0-1-15,-13 2 2 16,-6 5-2-16,-17-2-1 16,-6 5 3-16,-16 0-2 15,-12 2 0-15,-7-3 1 16,-2 3-1-16,0 0 0 15,0 0 1-15,0 0 1 16,0 0-1-16,0 0-1 0,0 0-1 16,0 0 0-1,6 0-1-15,-6 0 2 0,0 0-1 16,0 0-1-16,0 0 2 16,0 0-1-16,0 0 0 15,0 0 0-15,0 0 0 16,0 0 4-16,0 0-7 15,0 0 2-15,0 0-9 16,0 0-14-16,-24 0-5 16,-10 0-44-16,-15 0-101 15,-17 0-46-15</inkml:trace>
  <inkml:trace contextRef="#ctx0" brushRef="#br0" timeOffset="20855.3637">19264 8153 119 0,'-2'0'37'0,"2"0"-33"16,-3 0 1-16,3 0 1 16,0 0 7-16,0 0 67 15,0 0-47-15,0 0-12 16,0 0 6-16,14 0 3 16,23-14-9-16,9-4-9 15,14-8 3-15,0-4-4 16,9-3 7-16,-5-2-5 15,5-2 10-15,-5 1-3 16,-2 1-5-16,6-2-4 16,-6 2-3-16,-2 1 0 15,-6 1-2-15,4 3-1 16,2-1 2-16,2-5-3 16,0-2 1-16,10-3-2 15,-10 3 0-15,9 2-1 0,-4 0-1 16,-5 5-1-16,0-4 0 15,-7 2 1-15,1 2-1 16,-10 4 0-16,-5 5-1 16,-4 2 2-16,-5 5-2 15,-2 3 1-15,-7 1 0 16,5 0 0-16,2-2 0 16,0 0 0-16,2 1 0 15,5 0 0-15,-3-2 0 16,8-1 0-16,-3 3 0 15,-5 0-1-15,-4 2 2 16,-11 1-1-16,-1 5 0 0,-8 0 0 16,-6 2-1-16,5-1 1 15,0 1 0 1,8-2-1-16,-2 0 3 0,13 0-3 16,4-2 1-16,6 2 1 15,3-5-2-15,-5 3 2 16,1 0-3-16,-5 2 3 15,-6-3 0-15,-12 6-2 16,-5-2 2-16,-9 3-2 16,2-2 2-16,-2 2 0 15,0-2-1-15,0 2 0 16,2 0 0-16,7-4 2 16,8 0-3-16,4-5 1 0,-1 4-2 15,-1-2 2 1,-6 1 0-16,4 2 1 0,-11 2-1 15,1 0-1-15,-4 0 2 16,-3 2 0-16,0 0-2 16,0 0 1-16,0 0 0 15,0 0 0-15,7-2 0 16,4-3 0-16,6 2 0 16,3-3 1-16,-6-1-3 15,4 3 3-15,-6 2-2 16,-3-3 1-16,-7 5 1 15,5-2-2-15,-5 0 2 16,-2 2 0-16,0 0-2 0,0 0 0 16,0 0 1-1,0 0 1-15,0 0 0 0,0 0-3 16,0 0 3-16,0 0-2 16,0 0 0-16,0 0 2 15,0 0-2-15,0 0 1 16,0 0 1-16,0 0-1 15,3 0-1-15,2 0 1 16,-3 0-1-16,2 0 2 16,3 0-1-16,0-1-1 15,-5 1 3-15,6-3-3 16,-6 1 1-16,0 2 1 16,-2 0-2-16,0 0 2 15,0 0-2-15,0 0-4 16,-23 0-25-16,-18 8-23 0,-8 18-94 15,6 0-67-15</inkml:trace>
  <inkml:trace contextRef="#ctx0" brushRef="#br0" timeOffset="22141.7279">24475 6386 156 0,'-28'0'17'0,"-4"0"-13"16,4 0 8-16,-8 0-3 15,-12-2 21-15,-14 0-2 16,-15-3-14-16,-8 1-1 15,-14 1-4-15,-2-4 3 16,-3 5-1-16,1-2 6 16,-10 1-2-16,0 3-1 15,1 0-10-15,1 0 1 16,12 0 5-16,5 0-3 16,4 0-3-16,0 0-2 15,-2 0 1-15,9 4 4 0,0 5-1 16,1-1 1-16,1 1-5 15,-7 1 1-15,1 0-1 16,4 2 0-16,5 0 2 16,14 2 2-16,6-2 5 15,0 5 3-15,-4 5-1 16,2 5-3-16,5 4-4 16,4 2 4-16,12 3-1 15,7-1-3-15,4 4 0 16,7-2 0-16,10-1-1 15,9-1-2-15,2 0 2 16,0 1 1-16,2 2 2 0,17 4-2 16,5 4 3-16,12 0 1 15,5-1 0-15,10-3-6 16,11 1 0-16,9-8-1 16,12-4-1-16,9-7-1 15,9-3 2-15,3-4-2 16,16-3 0-16,2-6 3 15,4 1 1-15,5-9-2 16,-4 2 2-16,-3-2-2 16,2 0 1-16,6 0-3 15,6 0 1-15,-6-2 0 16,-8-12-4-16,-7-3 2 16,0-1 2-16,-2-7-4 0,5-3 2 15,-7-2 2-15,-4-4-4 16,-17 3 2-16,-17 0 0 15,-15 4 0-15,-19 5 2 16,-13 5-2-16,-18 5 1 16,-8-1 1-16,-2-3 0 15,0-7-1-15,-10-6-1 16,-12-2-1-16,-14 2 1 16,2 0 0-16,-3 3 0 15,3 4-1-15,2 1 0 16,0 3 1-16,-3 1 0 15,3 3 0-15,-2 2 0 0,-8 7-2 16,-14 5-8-16,-8 2-15 16,-9 30-39-16,-15 2-119 15</inkml:trace>
  <inkml:trace contextRef="#ctx0" brushRef="#br0" timeOffset="23401.7475">24158 7997 179 0,'0'-3'15'16,"-17"-8"31"-16,-35 2-31 16,1 3 4-16,-11-1 15 0,-15-1-2 15,2 0-13-15,-8-1-6 16,-7 1 1-16,2 0-4 15,-4 2 3-15,-4 3-2 16,-3 2 0-16,3 1-3 16,-4 0-2-16,8 0 4 15,0 0-7-15,4 1 4 16,6 8 1-16,-1 2-5 16,2 1-1-16,1-1-2 15,6 5 2-15,3-3 5 16,4 3 1-16,0 0-4 15,-2-2 1-15,-2 4-1 0,-1-4 1 16,-1 3-3 0,-3 0 0-16,9 3-1 0,5-4 2 15,6 1-3-15,13 0 1 16,4 0 1-16,5 7-1 16,-2 5-1-16,12 0 0 15,3 4 3-15,4-1-1 16,8 0-1-16,9 3 1 15,0 0 1-15,0 4-1 16,9 5 1-16,19 2 0 16,12 1 8-16,12 1 0 15,18 0-3-15,10-5-4 16,7-2 1-16,10-7-4 16,0-8 2-16,11-4 0 15,5-10 1-15,2-7 1 0,5 0 3 16,-1-5-7-16,-6 0 0 15,-2 0-1-15,-4 0 1 16,-5 0-2-16,-5 0 1 16,-12 0-1-16,-3 0 2 15,6-2-3-15,2-2 2 16,-5-5-2-16,0-5 2 16,-4-3-4-16,-3-3 3 15,-7-3-2-15,3-4 2 16,5-2 0-16,3-4 0 15,-1 1 1-15,-10 6-2 16,-18 1 0-16,-12 5 2 0,-13-1 0 16,-7-2 1-16,-8 2 0 15,-3-3-1-15,-5 2 0 16,-5 0 0-16,0-2-1 16,0-2 2-16,0-3 1 15,0 2-4-15,-5-2 4 16,-7 2-4-16,-1 2 4 15,-13-1-2-15,-8 1 0 16,-17 2 0-16,-22 6 0 16,-26 12-5-16,-23 5-29 15,-12 1-104-15,3 10-251 16</inkml:trace>
  <inkml:trace contextRef="#ctx0" brushRef="#br0" timeOffset="27159.6918">14312 6733 81 0,'-2'-4'59'16,"-3"0"-42"-16,3 2-8 16,2 2-5-16,0-2 4 15,0 2 6-15,0 0 52 16,0 0-23-16,0 0-20 16,0 0-2-16,28 0-3 15,6 0-2-15,15 0-4 16,11 0-6-16,6 0-1 15,13-10 0-15,1-2-7 16,3 1 7-16,5-2-5 0,-1-1 2 16,12 2-1-16,0-3 3 15,-3 1-2-15,4-2 0 16,1 4-3-16,-5-2 3 16,6 1-2-16,-1-1 0 15,0 0 3-15,8-1-2 16,1-2 4-16,-2 5-1 15,5-2-1-15,7 1 3 16,2 1-2-16,9-2 3 16,10-1-2-16,3 1-1 15,1 2 1-15,5-1 1 16,0 2-3-16,-3 3 2 0,-4-1-4 16,-1 4 2-1,-3-2-1-15,-4 3-1 0,-1 0 1 16,4 0 1-16,-2 2 4 15,8-2-4-15,6 1 3 16,5 2-5-16,-1-2 5 16,-2 3-4-16,-5 0 0 15,-11 0-1-15,-3 0-1 16,-11 3 1-16,-2 2 0 16,-7 4 0-16,0 1 1 15,-10 0-1-15,-2 3 1 16,1-2 0-16,-8 1-1 15,5-2-2-15,-5 0 2 16,3 1-1-16,-2-5 2 0,-1 3-3 16,5-2 3-16,0-2-1 15,-3 0 3-15,11 0 2 16,-9-3-4-16,3 3 0 16,1-3 0-16,-3-1-3 15,-7 1 2-15,0-2-1 16,-4 2-1-16,-5-2 3 15,-3 0-4-15,-2 3 5 16,1-3-4-16,-6 0 1 16,-4 2 0-16,3 0 0 15,-8 1 1-15,10-3-2 16,-2 3 2-16,-1 1-1 16,2-2 2-16,8 3-3 0,2-3 3 15,-3-1-3-15,12 1 2 16,-7-2 1-16,5 0-2 15,0 0 1-15,2 0-1 16,0 0 0-16,-2 0 2 16,-5 0-1-16,5 0 0 15,-7 0 0-15,-3 0-1 16,-1 0 1-16,-6 0-1 16,-3 0 0-16,-6 0 0 15,-4-2 1-15,2 1-1 16,-2 1 0-16,-8 0-1 15,1 0 1-15,-4 0 0 0,-1 0 0 16,-4 0 0 0,6 0 0-16,10 1 0 0,0 6 0 15,7 1 0-15,9 1 0 16,0-4 0-16,4 2 0 16,-1-3 0-16,-6-1 0 15,-3 4 1-15,-6-2-2 16,5-2 2-16,0 1-3 15,3 1 4-15,-8-1-3 16,-2-3 3-16,-4 4-4 16,-8-3 3-16,10 0-1 15,2 3 0-15,0-2 1 16,8 2 5-16,-6-1-6 0,5 2 3 16,-5-2-3-1,5-4 6-15,-7 0-5 0,0 0-1 16,-4 0 0-16,-5 0 1 15,-9 0-1-15,-7 0-1 16,-12 0 2-16,3 0-1 16,-1 0 1-16,-4 0-2 15,0 0 2-15,-4 0-2 16,-8 0 2-16,0 0-2 16,-6-2 2-16,-2 0-1 15,4-1 1-15,-5 0-1 16,2-1 0-16,1 2 1 15,-5-1 0-15,0 1-2 16,2 1 1-16,-2-1 1 0,0 2-1 16,0 0-1-16,0 0 2 15,0 0-2-15,0 0 1 16,0 0 0-16,0 0 1 16,0 0-2-16,0 0 1 15,0-3 0-15,0 3 1 16,0 0-1-16,0 0-1 15,7 0 2-15,3-4-1 16,1-2-5-16,10-3 7 16,4 0-4-16,3-1 2 15,4 1 0-15,5 1-1 16,6-6 0-16,1 1 2 16,4-3-1-16,1 4 0 0,-8 2 0 15,10 3-2 1,9-3 3-16,6 5-2 0,13-2 1 15,5 0 0-15,2 4-3 16,-3-1 7-16,0 2-5 16,16-1 1-16,14 1 1 15,11 2-1-15,11 0 1 16,2 0 0-16,-4 2-1 16,-1 10 0-16,-8 2-1 15,-2-2 2-15,-12 0-2 16,-2 3 1-16,-9 2 0 15,0-1 1-15,-14 2-2 0,-2 1 3 16,-5 2-3-16,-8 2 2 16,-10-1 0-16,-17 1-2 15,-4 0 2-15,-14-2-1 16,-4-1 1-16,-7-1-3 16,-2 3 2-16,-8 2-1 15,3 0 2-15,-3 5-1 16,1 5 1-16,5-1-2 15,-4 2 2-15,3 0 0 16,6 1 0-16,-4-2 0 16,3 6 2-16,2 1-3 15,-4 3 2-15,-3 9 2 16,2 7 1-16,-2 7-2 0,3 5 0 16,-3 3-2-1,0 1 5-15,0 1-5 0,-4 0 0 16,2-5 0-16,-7 3 1 15,2 2-1-15,-2 1 2 16,0 4 13-16,0-2-14 16,0 1-1-16,-18-2 2 15,-3-6-1-15,-4-6-2 16,-5-5 2-16,-9-4-3 16,-12-4 2-16,-2-3-1 15,-7 0 2-15,-7-6-2 16,1-3 0-16,-5-4 0 15,-10 6 1-15,-2 0 0 16,-2-5-2-16,-2-2 3 0,6-8-4 16,-2-4 6-16,-7-3-6 15,8-3 2-15,1-2 2 16,-2-2-4-16,14-3 5 16,-2-5-3-16,-1-2-1 15,-1-3 3-15,-6 1-2 16,1-3 0-16,-7 0 1 15,-7 0-2-15,-5 0 2 16,-2 0-1-16,2 0-1 16,12-7 2-16,5-1-1 15,1-4 0-15,13 0 2 16,-3-5-3-16,7 0 2 16,-6-2-2-16,4 0 2 0,4-3-1 15,-2-1 0-15,2 0 0 16,-2-4 0-16,0-2 0 15,0 0-1-15,-3-2 1 16,1-1 0-16,0-4 1 16,2 2-2-16,2-4 1 15,9 4 1-15,-5-5-2 16,4 2 2-16,-1-4-1 16,2-3-1-16,2-1 2 15,6-3-2-15,2-1 2 16,-1-6-1-16,10 1 0 15,-3 0 0-15,10 1 1 0,5 3-2 16,1 4 2 0,10 5-1-16,7 2 1 0,-4-3-1 15,6-1-1-15,0-2 3 16,0-4-2-16,8 3 0 16,10-3 2-16,1-1-3 15,2 3 0-15,-1 1 3 16,1 1-3-16,-6 6 1 15,6 1 1-15,-2 3-1 16,-3 4 0-16,5 0 0 16,-8-2 0-16,6-5-1 15,0 1 0-15,-4 2 2 16,2 0-2-16,-6 7 2 0,8-1-1 16,-6 3-2-1,6 1 3-15,1 3-3 0,-1 1 1 16,-5 2 2-16,2 0-1 15,0 1-1-15,2-2 2 16,1-4-2-16,-1 2 1 16,3 1 1-16,-2-2-3 15,-4 0 3-15,2 3-2 16,-6 6 1-16,-2 1 1 16,-6 7-1-16,-3 1 0 15,7 0-1-15,-7 0 1 16,2 1 1-16,7-2-1 15,-5-1-2-15,6 0 3 16,-1-2-2-16,-2-1 1 16,2 0 1-16,-4-2-1 0,0 5 0 15,-3 2 0-15,0 1 0 16,0 3 0-16,-2-2 0 16,5 1 0-16,-5 0 0 15,0 2 0-15,0 0 0 16,0 0 0-16,0 0 0 15,0 0 1-15,0 0-2 16,0 0 1-16,0 0-1 16,0 0-7-16,0 0-23 15,0 0-14-15,-11 8-96 16,-19 3-210-16</inkml:trace>
  <inkml:trace contextRef="#ctx0" brushRef="#br0" timeOffset="35361.6791">7048 6936 107 0,'0'-2'38'0,"0"-4"-21"0,0 2-11 16,0 4-5-16,0 0 25 15,0-3 12-15,0 3-11 16,0 0-10-16,0 0 4 16,-3 0-4-16,1 0 3 15,2 0 5-15,0 0 8 16,-4 0-7-16,-5 0-9 16,-3-1-9-16,-2-3-4 15,-7-1 0-15,6 1 2 16,-6-2 0-16,-3-3-1 15,3 4 6-15,-1-4-1 16,-1 1-4-16,-3-1-1 16,-1 0-3-16,-8 1 0 0,-4-2 0 15,-3 5-2-15,-5 1-2 16,-2-1 2-16,1 5 0 16,2 0 3-16,2 0-4 15,9 0 2-15,8 0-2 16,2 0 1-16,6-2 0 15,6-1 0-15,3 3 1 16,7 0 1-16,3 0 3 16,0-3-2-16,0 3 1 15,0 0 2-15,0 0-3 16,0 0-1-16,0 0-1 16,0 0 0-16,0 0-1 0,0 0 1 15,0 0-1-15,0 0 0 16,0 0 0-16,0 0 0 15,0 0 0-15,0 0 1 16,0 0-1-16,0 0 0 16,0 0 1-16,0 0-1 15,0 0 1-15,0 0-1 16,0 0 0-16,0 0 0 16,0 0 0-16,0 0-1 15,0 0 1-15,0 0-3 16,0 0 1-16,0 0 0 15,0-2 2-15,0-5 0 16,0-3 6-16,0-9-2 0,0-5-3 16,-2-5-1-1,-9-6 1-15,-8-6 0 0,-1-7-1 16,-5-3 2-16,-7 3 0 16,-6-5-1-16,-5 0 1 15,-6-1 4-15,-9 0 3 16,-1 2-3-16,-13 3 0 15,-5 3 0-15,-11 5-4 16,-6 3-1-16,-6 7 0 16,-3 4-3-16,0 5 3 15,-1 1-2-15,3 2 2 16,4 3 0-16,2 1-1 0,6 3 0 16,1 0-1-1,5 0 2-15,5 5-1 0,-2 0 0 16,-3 6 0-16,-1 1 0 15,-5 0 0-15,-3 0 0 16,-7 0 0-16,-2 0-8 16,1 3 6-16,-3 4 2 15,0-2-1-15,-8 2 2 16,-2 1-3-16,5-1 2 16,2 0-1-16,5 0 1 15,-3 6 1-15,1 1-2 16,2 7 1-16,6-1 0 15,0 5 0-15,11 2 1 16,5 2-1-16,10 0-2 16,12 0 2-16,8 2 0 0,8 2 0 15,9-1-1-15,8-3 0 16,1 0 2-16,8-2-1 16,-2 3-2-16,4 6 1 15,6-1 1-15,-3 2-1 16,3 2 1-16,7-1-1 15,0-2 0-15,0 5 0 16,5-4-3-16,14 4 3 16,2-2 1-16,5 2 0 15,7-5 0-15,9-2 0 16,3-2 4-16,15-1-4 16,4 0 1-16,6 0 1 0,1-1 0 15,2 0-1 1,6 2 1-16,6 1-1 0,10-2 2 15,10 2 3-15,10-1-2 16,7-4-1-16,10-7 1 16,-3-4-4-16,-5-6 3 15,0-4-3-15,-4-5 2 16,-2-2-3-16,-1 0 3 16,-5 0-2-16,-1 0 0 15,-14-4 1-15,-5-4 0 16,-11-3 2-16,-6 5-3 15,4-2 0-15,-1 4 0 0,2 0 0 16,3-1 1-16,1-2-2 16,-2 2 3-16,-8-2-4 15,-5 2 3-15,-7-2-2 16,-5 2 2-16,6-4 0 16,-1 1-1-16,0-4 0 15,-2-2 0-15,-5 2 1 16,-6 0-1-16,-6 2 0 15,-2-3-1-15,3-1 3 16,-5-1-3-16,8 1 2 16,-6-3 0-16,-2 1-2 15,-2-3 0-15,-2 2 1 16,-5 1 0-16,-3 0 1 0,-7-2-1 16,-3 4 0-1,-6-1 2-15,-4 1-2 0,-2 4 2 16,-5-2-2-16,0-1 0 15,0-3 1-15,0 3 1 16,0-1-3-16,0-3 2 16,0 3-1-16,-3-1-1 15,-6-2 1-15,0 3-1 16,-5 2 0-16,3 1 1 16,0 2 0-16,-4 5 0 15,9 0-1-15,1 3 1 16,3-2 1-16,0 3 0 15,2 0 0-15,0-2 0 16,0 2-1-16,0 0 1 16,-3-2 0-16,-4-2-1 0,0 0 1 15,-4-1-2-15,1 1 1 16,1 0-1-16,0 2 1 16,9 2-1-16,-2 0-1 15,0 0 1-15,-3 0-5 16,-5 0-7-16,-3 6-4 15,1 15-44-15,3 4-59 16,9 2-98-16</inkml:trace>
  <inkml:trace contextRef="#ctx0" brushRef="#br0" timeOffset="40172.603">7176 7206 114 0,'-4'0'20'0,"-1"0"-16"16,-1 0 9-16,-1 0 13 16,-3 0-12-16,6 4-14 15,1 2 40-15,1-2-4 16,-2 7-23-16,-1-1-2 0,-5 5 2 16,-1-1-5-1,2-2 3-15,-7 5-3 0,0-1-2 16,-5 5 3-16,-2 4 0 15,-3-3 3-15,0 6 0 16,0-4 0-16,-4 2 4 16,5-2-4-16,-1 3-4 15,1-3-4-15,-1 2-1 16,6-3 0-16,4-1 1 16,0-1-4-16,-3 0 2 15,3 0-1-15,-9 1 0 16,6 4 0-16,-4 2 1 0,5 1 2 15,2 0-2 1,5-2 3-16,-4 0-5 0,9-4 3 16,-1-5-2-16,0-7 1 15,5-1-2-15,2-6 1 16,-3 0 0-16,3-1 1 16,0-2-2-16,0-1 0 15,-2 0 1-15,2 0-1 16,0 0 4-16,0 0-4 15,0 0 1-15,0 0 0 16,0 0-1-16,0 0 1 16,0 0 0-16,0 0-3 15,0 0 5-15,0 0-3 16,0 0 1-16,0 0 2 16,0 0-2-16,-7 0 1 0,-2 0 3 15,-3 0-3-15,-6-10 0 16,-3 2 7-16,-4 0-4 15,-10-1-2-15,-6 3-1 16,-5 2 1-16,-7-1 2 16,-12 2-3-16,-6 3 2 15,-14-2-3-15,-7 2 0 16,-7 0 0-16,-2 0-1 16,-5 0 0-16,-2 0 2 15,2 4-1-15,-2 8-1 16,2 2 0-16,5-1 1 15,4 3-1-15,2-1 0 16,6-2 0-16,1 1 0 0,5 0 1 16,7 0-2-16,3-5 1 15,6 1 1-15,-3-3-1 16,6-3-1-16,0 0 1 16,1 0 1-16,1-1-1 15,2 0 0-15,1 1 0 16,-1-1-1-16,-2 3 2 15,2 0-1-15,0 0-1 16,0 2 1-16,0 1-1 16,-2 1 2-16,2 3-1 15,0-1 0-15,6 0 1 16,-2 2-1-16,5 1 0 0,0 2-1 16,-1 2 0-1,1-3 2-15,3 3-2 0,2-5 1 16,2-1 1-16,7-5-2 15,7-2 1-15,5-4 0 16,7 1-1-16,6-3 3 16,5 0-3-16,-2 0 3 15,0 0-2-15,-5 0-1 16,-2 0 1-16,0 0 0 16,-1 0-1-16,-1 0 3 15,-5 0-3-15,0 0 1 16,-7 0 0-16,-2 5 0 15,0 2 0-15,-3 2-1 16,1-2 1-16,-1 2 1 0,3 4-1 16,-4-1 0-16,2 2 0 15,6 1-1-15,-2-3 2 16,4 0-1-16,3 0-1 16,6 0 1-16,2-3 0 15,6 2 0-15,1-1-1 16,1-1 2-16,3 3-2 15,-3-2 1-15,5 4-4 16,2 1 5-16,0 2-1 16,0 4 0-16,0-3 1 15,0 1 1-15,0-2 1 16,2-3-3-16,5 1 2 16,4 1 0-16,8 5 0 0,6 0 5 15,10 1-1 1,8 2-4-16,6-5 2 15,6 0-1-15,5-2-5 0,2-2 5 16,7-6 0-16,2 1-3 16,8-3 2-16,2 1-3 15,8-1 3-15,6-3-4 16,-1-1 2-16,2-3 3 16,3 0-4-16,-2 0 1 15,-2 0 1-15,-5 0 2 16,-6 0-2-16,-1 0 0 15,0 0-1-15,1 0 2 16,0 0-2-16,6 0 0 0,2 0 0 16,-7 0 1-1,-2 0-1-15,-5 0 3 0,-6 0-3 16,-1 0 0-16,-7 0-3 16,8 0 3-16,8 0 4 15,6 0-8-15,3 0 8 16,3-5-5-16,-4-2 3 15,-5 0-3-15,-3 0 2 16,-10 1-1-16,-6-1 1 16,-6 2-2-16,-4-2 2 15,4 3-2-15,2-2 1 16,-5 0 1-16,-2-1 0 0,-5 1-1 16,-4 0 0-1,-5 0 0-15,6-3-1 0,-2 4 1 16,6-6 0-16,1 3 2 15,1-2-3-15,-3-2 2 16,-2 2-2-16,-2 0 1 16,-5 1 0-16,-5-3 1 15,3 4-2-15,-7 0 2 16,0-2-1-16,-2 3 0 16,-7-1 0-16,2 2 0 15,-1-5-1-15,-3 3 2 16,-1-2-2-16,1-2 3 15,-8 1-2-15,3-2 0 16,-1 3 1-16,4-2-2 16,-4 0 2-16,2-3-1 0,0-1 0 15,2-3 1-15,4-1-1 16,-1-4 0-16,3 3 0 16,-6 3 0-16,-4 2 0 15,-4 0 0-15,1 5 0 16,-6 0 1-16,-1 3-2 15,-3-2 1-15,0-1 3 16,0-3-3-16,0-3 0 16,0 1 0-16,-3-4 1 15,-9 3 0-15,8 2-1 16,-5-2 0-16,0-2 1 16,-3 3-1-16,1-2 0 0,2-1 0 15,-8 2-1-15,8 1 1 16,-7 1 0-16,-2 1 1 15,1-3 1-15,2 2-1 16,-4 1 1-16,0 0 1 16,-3-1-2-16,-4 3 4 15,5 2-3-15,-2 1 1 16,-2 1 0-16,2 1 1 16,5 3 0-16,-6 0-2 15,4 4-1-15,-1-3 1 16,5 3-2-16,-2 0 0 15,-1 0 0-15,3 0 1 0,2 0 0 16,-4 0-2-16,8 0 1 16,4 0 1-16,-1 0-2 15,7 0-5-15,0 0-21 16,0 10-78-16,0 9-142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11-11T16:19:15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7276 8806 67 0,'0'3'23'0,"0"-1"-18"16,0-2 1-16,0 0 11 16,0 0 3-16,0 0-1 15,0 0 3-15,0 2-3 16,0 3-5-16,0 2-5 16,-2 3-2-16,-8 2-4 15,3 1 3-15,-4 1-3 16,-3 1 0-16,-4-1 15 15,-5 3-9-15,-3 2-5 0,-4 2-3 16,0 0 2-16,-2-1 6 16,0-6 6-16,-2 1 5 15,-3-3-2-15,-1 2-10 16,-3-2-3-16,2 2-1 16,0-2 0-16,-5 1 3 15,-2 3-3-15,-11 1 0 16,-13 3-3-16,6 1-2 15,2-4 3-15,6-5-1 16,4-2-2-16,6 1 2 16,-3-3-1-16,1 0 1 15,-3-4-1-15,10 3 1 16,-3-7 3-16,5 2 2 0,7-1 0 16,4-1 2-16,7 0 7 15,6 0-1-15,0 0-7 16,4 0-5-16,-2 0-2 15,3 0 2-15,-1 0-2 16,-4 0 1-16,0 0 0 16,-6 0 0-16,-5 0-2 15,-6 0 1-15,-9 0 2 16,-2 0-2-16,-6 0 0 16,-4 5 0-16,1-1 1 15,-4 0-1-15,-2-2 0 16,1 3-1-16,-3-1 2 0,-4 0-1 15,-1 0 0-15,-2-2 2 16,0 0-2-16,7-2 0 16,3 0 1-16,4 0-2 15,-2 2 4-15,0-2-3 16,1 0 0-16,4 2 2 16,8-2-4-16,10 0 4 15,0 0 4-15,7 0-1 16,2 0-5-16,-2 0-1 15,-1 0 2-15,-4 0 0 16,-6 0-2-16,-4-4 2 16,-3 0-2-16,-4 0 1 0,4 0 1 15,-6 0-1 1,-3 1-1-16,1-1 2 0,2 2-1 16,-1 2 5-16,-1 0 0 15,0-2-5-15,3 0 0 16,6 0 1-16,8-3 0 15,2 4 8-15,-3-1-6 16,1 0 0-16,-3-1-4 16,1 1 1-16,0 0 1 15,4 0-2-15,0 2 1 16,4-3 1-16,-2 3 0 16,3 0-2-16,2-3 1 15,-2 3 0-15,-3 0 1 16,0 0-1-16,0 0-1 15,-2-2 3-15,-1 2-4 0,-4-2 3 16,0 2 0-16,1 0-2 16,-1 0 1-16,3 0 0 15,-2 0 0-15,4 0 1 16,-5 0-2-16,1 0 2 16,-1 0-1-16,3 0-1 15,-1 7 2-15,2 0-2 16,1 0 1-16,2-1 1 15,6 0-1-15,-4 0 0 16,2 0 0-16,-1 1-1 16,-5 1 2-16,-1 2-1 15,-1 1 0-15,0 1 0 0,-4 1-1 16,1 0 2-16,7-1-2 16,-2 0 1-16,9-2 1 15,5 2-1-15,-3 0 1 16,5-5 0-16,4 1-2 15,1 3 3-15,1-1-4 16,6 0 3-16,-5 7 0 16,5-3-1-16,-1 3-1 15,-3 4 2-15,4 4-2 16,0 6 1-16,-1 3 0 16,1 4-1-16,1-3 2 15,3 4-1-15,0-3 0 16,0 1 1-16,0 1-1 0,12-2 1 15,9 5 0 1,0-4 3-16,3 1-2 0,6 2 0 16,0-2 0-16,4-2 0 15,-4-2-1-15,2-3 0 16,-2-2 0-16,-2 0-1 16,0 0 2-16,0-2-2 15,-3-3 2-15,5 4-1 16,0-2-1-16,4 3 2 15,3 0-1-15,5 0 2 16,1 0-1-16,6-2-2 16,-1-1 3-16,3-4-1 0,2 1-2 15,2-3 1-15,2 1 1 16,8-2-1-16,2-5 3 16,4 1 0-16,-2-3-2 15,3-2 0-15,-1-3-2 16,-2-5 4-16,0-2-3 15,-4 0-1-15,-3 0 1 16,-5 0 0-16,-4 0 1 16,0 0-2-16,0 0 0 15,-2 0 0-15,-1 2 0 16,1-2 0-16,2 2 1 16,-1 0-1-16,8 0 0 15,-4-2 0-15,-3 2-1 16,0-2 1-16,-10 2 0 15,8 0 0-15,-5 0 1 0,5 1-2 16,9 1 2-16,-3-3-1 16,1-1 0-16,0 0 0 15,-1 0-1-15,-2 0 1 16,0 0 1-16,-2 0-2 16,-2 0 2-16,-1-4-2 15,1-4 1-15,0 0 0 16,-1-2 4-16,-1 2-8 15,2-1 7-15,-3 1-6 16,-2 0 4-16,0 1 1 16,-2 1-4-16,-5 2 2 15,-3-4 3-15,1 1-6 0,5-1 5 16,-3-2-4-16,2-1 5 16,8-3-4-16,-4 1 2 15,2-3-2-15,-1-1 2 16,-5-1-2-16,0-3 3 15,-1 0-4-15,-3-1 3 16,-3 0-2-16,1-2 1 16,-3-1-2-16,-2-4-3 15,2 0 3-15,0-2 2 16,-2-4-1-16,0 2 1 16,-2-3 0-16,-3 2 0 15,5-2 0-15,-4 2 1 16,-4 0-2-16,-3 1 2 0,-3 1-2 15,0 4 1-15,0-3 1 16,-2 0-2-16,0 2 1 16,-3 0 1-16,-2 4-1 15,1 2 0-15,-3 1 0 16,-1-2 1-16,1 2-2 16,3 1 1-16,-3-2 2 15,-1 2-2-15,-1 0 0 16,-1 0 0-16,-4 1 0 15,0-3 0-15,0 5 1 16,0 4-2-16,0-8 5 16,0 10-4-16,-2-4 0 0,-7-6 1 15,0 7 2-15,-3-4-1 16,1 2-1-16,-6 5 0 16,2 0 1-16,-2 0-1 15,-1 0 1-15,-3 2-1 16,3-2 0-16,-2 4-1 15,-4 1 1-15,8-1-1 16,0 4 2-16,0-2-2 16,2-1 1-16,-2-1 2 15,2-2-3-15,-2 2 1 16,0-1-5-16,2 1 7 16,0 1-2-16,3-1 0 15,-1 4 1-15,3-1 0 16,3 2-3-16,1 1 3 15,2 0-2-15,1 2 1 0,-1 0 0 16,3 0-1-16,0 0 0 16,0 0 2-16,0 0-4 15,0 0 1-15,0 0-2 16,0-6-62-16,0-13-280 16</inkml:trace>
  <inkml:trace contextRef="#ctx0" brushRef="#br0" timeOffset="13300.0502">10982 8523 186 0,'4'-9'13'15,"-4"-8"108"-15,5 7-101 16,-3 10-22-16,0 0-2 16,3 0 3-16,0 0 12 0,6 0-3 15,10 0 5-15,-3 0-1 16,8 2-4-16,1 6 3 16,3 3-6-16,5-3 1 15,1 2-1-15,4 1 8 16,6 1-9-16,7 1 4 15,9 3 12-15,7 3-14 16,7-2-1-16,2-3-5 16,3 1 5-16,4-3-3 15,7-6 2-15,9-2 1 16,8-4 0-16,5 0-4 16,-1 0 6-16,-2-12-13 0,-8-1 12 15,-1-1-12-15,-10-1 12 16,-10-1-5-1,-1-3-2-15,-5-1 2 0,-4 1-3 16,-6-2 2-16,5-3 1 16,1-1 2-16,-1-4-2 15,8-1 0-15,-10 1-1 16,-3 1 0-16,-6 0 1 16,2 2-2-16,5-1 2 15,-12 2-3-15,7 0 4 16,-4 0-1-16,0 0 3 15,4 1-4-15,-2-3 2 16,2-2-3-16,-5 4 3 16,1-2-4-16,-5 2 5 15,-5 2-3-15,-4 1 0 0,4 1 1 16,-4-2 0-16,6 1 2 16,8-6-4-16,-3 4 3 15,5-5-5-15,-2 1 6 16,-5 1-3-16,-1 5 4 15,-1-2-6-15,-4 0 3 16,-6 2-2-16,-7 2 3 16,-4 2-1-16,0 0-3 15,2 3 4-15,5 1-5 16,3-3 4-16,-6 2-1 16,3 1 2-16,-3 0-2 15,-2 1-1-15,-2 3 1 16,0 4-1-16,0 1 2 0,-9 0-1 15,5 0-1-15,-11-2 2 16,6 0-1-16,5-1 0 16,-4-1 1-16,8 1-2 15,5-1 3-15,4-1-4 16,7 3 2-16,-12 0-1 16,-4 0 2-16,0 5-3 15,-2 1 4-15,7-4-3 16,-3 1 0-16,-5 0 2 15,-4-3-1-15,-2 2 1 16,0 1-2-16,-10-1 2 16,6 1-1-16,-6 0 0 0,10 0 0 15,4-3 0 1,2-1-1-16,8 0 2 0,-2-2-2 16,-1 1 2-16,0 2-1 15,-7 1-1-15,-2-3 2 16,-9 2-1-16,-5 3 0 15,-2 0-1-15,-5 2 3 16,6-2-3-16,-4 2 2 16,12-4-2-16,-2-2 2 15,4-1-2-15,1 0 1 16,-1-1 0-16,3 0-1 16,2-1 1-16,-2 3-1 15,-1-2-2-15,-8 4 4 16,4 0-2-16,-12-1 0 15,4 5 0-15,-6 0 1 0,5 2-1 16,-3-2 1-16,5-1 0 16,-1 0 0-16,-4 3-1 15,5-2 2-15,-2 0-2 16,5 0 1-16,-1-3 1 16,6 2-2-16,-4-2 0 15,-2 1 2-15,1 1-1 16,4-2 0-16,-4 1-1 15,-1-1 1-15,0 0 0 16,-5 2 0-16,-2 1-1 16,-4 0 2-16,0 2-2 15,0 0 1-15,0 0 0 0,0 0-2 16,0 0 2-16,0 0-1 16,0 0 0-16,0 0 2 15,0 0-2-15,0 0 1 16,2 0 0-16,3 0-4 15,-1 0 5-15,5-3-1 16,3 3-1-16,2-3 2 16,-8 1-1-16,4-2 0 15,-5 4 1-15,-3-3-1 16,-2 3 0-16,0 0 2 16,0 0-6-16,0 0-10 15,0 0 5-15,0 0-5 16,0-1-26-16,-2 1-83 0,-13 0-150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11-11T16:22:37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12998 7696 63 0,'0'0'99'0,"0"0"-82"15,0 0-7-15,0 0-8 16,-2 0 47-16,2 3-27 16,0 5-8-16,0 3 2 15,0 0 2-15,0 0-11 0,0 1-4 16,0 1 2-1,0 0-3-15,0 2 4 0,0-1 3 16,0 6 2-16,0-1-1 16,-5 0-5-16,3 5 3 15,-7-3-3-15,4 4-1 16,0 0-1-16,3-2 0 16,0 9 2-16,-3 2-4 15,5 0 2-15,0 4-2 16,0-1 0-16,0 0-2 15,0 1 2-15,0 3 0 16,0 11-1-16,0 4 14 16,0 3 14-16,0 4-15 15,0-7-12-15,0-1 0 0,0 4 4 16,0-6-1-16,0 0 5 16,-2-5-7-16,0 3 5 15,0 1-2-15,-3-1 4 16,3 3-3-16,-1 0 1 15,-2-2-4-15,3-1 1 16,-2 3-4-16,-1-2 5 16,5 0-1-16,0-1 0 15,0-7-2-15,-2-2-1 16,0 2 1-16,2-6 1 16,-5-2-3-16,5 1 2 15,0-4-1-15,0-2-1 16,-2 0 3-16,-1 0-3 0,-4-4-2 15,7 0 2 1,-9-1 2-16,7 1-4 0,-5-1 2 16,5-2 0-16,-3-1 0 15,0-4 0-15,5-2 2 16,0-5-2-16,0-2 0 16,0 1-2-16,0-1 2 15,0 0 0-15,0 7 0 16,-2 5-1-16,0 5 1 15,-3 4 0-15,1 5 1 16,-3-1-1-16,2 2 0 16,-2 5 0-16,0-3-1 0,1 0 2 15,-1-6-2-15,-1-4 0 16,8-7 2-16,0-2-2 16,-2-6 2-16,2-3-1 15,0-5 0-15,0 1 0 16,0-7-1-16,0 5 1 15,0-3-1-15,0 0 0 16,0-2 0-16,0 3 0 16,0-3 1-16,0 0 1 15,0 0-2-15,0 2 2 16,0-2-1-16,0 0-1 16,0 3 2-16,0 2-2 15,0 2 1-15,0 1 1 0,0-2-2 16,0 2 2-1,0-2-3-15,-2-1 3 0,2-2-2 16,0-3 2-16,0 0-2 16,0 0 0-16,0 0-2 15,0 0 2-15,0 0-3 16,0 0-1-16,0 0 4 16,0 0 0-16,0 0 1 15,0 0 0-15,-2 0 0 16,-3 0 3-16,3 0-3 15,-5 0 3-15,-5 0-2 16,-1-2-2-16,-4-2-2 16,-6 2 6-16,-4 2-4 15,2 0 1-15,-10 0 0 16,3 0-2-16,-3 0 5 0,-2 0-4 16,3 0 2-16,-3 0 1 15,7 5-3-15,0-2 1 16,5 2 1-16,-1-1-1 15,1 2 4-15,-3 0-5 16,-4 2 1-16,0 3 2 16,0-1-4-16,-3 2 2 15,5-1 2-15,0 1-3 16,7 1 5-16,-1-1-5 16,0 1 6-16,3-1-4 15,0 1-1-15,6-3 1 16,-2 2 0-16,-1 0-1 0,4 7 2 15,-4 3-2-15,-1 0 0 16,8-1-2-16,1-3 4 16,-1 1-2-16,2 4 0 15,-3-1 0-15,8 3 1 16,-3 0-2-16,0 0 4 16,7 1-3-16,0-2 0 15,0-2 2-15,0-1 0 16,9 0-1-16,8-1-1 15,1-1 0-15,-2 2 1 16,0-1 0-16,-2 3-1 16,2 0 1-16,-2-5 1 0,4 6-4 15,1-2 5-15,4 5-3 16,-1 0 3-16,8 2 0 16,2-4-2-16,6 0-1 15,1-2 3-15,2-5-3 16,-1-2 2-16,1-3-4 15,-7-4 5-15,5 1-4 16,-7-3 0-16,8 0 3 16,-3-1-2-16,6-2 0 15,1 1 1-15,2-3-2 16,5 0 2-16,-5-2 0 16,0 3-2-16,-2 2 1 15,-5-1 0-15,-5 0 0 0,3-1 1 16,-5 1-3-1,0-2 3-15,6 0-2 0,-4 0 2 16,3 0-1-16,-5-2 1 16,0 0-2-16,5 0 1 15,-7 0-1-15,4 0 1 16,-2 0 2-16,4-4-3 16,0-7 1-16,3 1 1 15,2-2-1-15,-1-8 2 16,-3-2-5-16,-5 3 4 15,-2 2-3-15,-7 2 1 16,-1 1 0-16,-1-3 1 0,-2 5-1 16,-3-4 2-1,0 1-2-15,0-4 2 0,-2-2-3 16,2-3 2-16,-2 2 1 16,-3 1-2-16,-2-1 1 15,1 1 0-15,-1 1-1 16,-7 1 1-16,7-4 0 15,-9 2-1-15,0 0 0 16,0-1 2-16,0-1 0 16,0 2 1-16,0 1 0 15,-4-4 2-15,-5-2 4 16,-2-1-7-16,-4-5-1 16,4 3 0-16,-3-1 1 15,-2 3 0-15,2-2-2 0,-4 4 2 16,-1-1 0-16,-2 2-1 15,1-1 1-15,-1 4-3 16,2 3 3-16,8 2-1 16,-4 3 0-16,-2-2 2 15,-2 1-2-15,-1 0 2 16,-1-3-1-16,0 2-2 16,-1 1 1-16,-1 2 1 15,-3 0-2-15,5 0 2 16,1 2-1-16,-1 3 0 15,-2-3 0-15,3 3 0 16,-1 0 0-16,2 2 0 16,3 0-1-16,-5 1 3 0,5-1-2 15,0 2 0-15,-3 1 1 16,4-1-2-16,-4 1 2 16,-1 0 0-16,-1 2-2 15,0-3 2-15,0 3-1 16,1 0-2-16,-1 0 4 15,3 0-3-15,1 0 1 16,6 0 0-16,1 0-1 16,8 0 3-16,0 0-2 15,2 0 0-15,0 0 0 16,0 0 1-16,0 0-2 16,0 0 1-16,0 0 0 15,0 0 0-15,0 0 0 0,0 0 0 16,0 0 0-16,0 0 0 15,0 0 1-15,-2 0-1 16,-3 0-1-16,3 0 3 16,0 0-2-16,-3 0-1 15,5 0 2-15,0 0-3 16,0 0 3-16,0 0-1 16,0 0 0-16,0 0 0 15,0 0 0-15,0 0 1 16,0 0-1-16,0 0-1 15,0 0 2-15,0 0-1 16,0 0-1-16,0 0 1 0,0 0 1 16,0 0-1-1,0 0-1-15,0 0 1 0,0 0-2 16,0 0-17-16,7 0-50 16,16 0-110-16,7-9-50 15</inkml:trace>
  <inkml:trace contextRef="#ctx0" brushRef="#br0" timeOffset="2781.6132">13021 9206 79 0,'-4'2'20'0,"-1"-2"-17"15,3 0 7-15,0 2 2 0,2-2 1 16,-3 0 3-16,-2 2 8 16,5-2-7-16,0 0-1 15,-2 0-5-15,2 3-11 16,0-3 43-16,-2 0-1 15,-3 0-10-15,5 0-2 16,0 0-2-16,0 0-1 16,0 0-4-16,0 3-6 15,0 1-2-15,0 6-9 16,0 9 2-16,0 4 4 16,17 6-6-16,1 2 1 15,3 4-2-15,4 0-2 0,3 4 0 16,2-3-2-1,2 2-1-15,0 1 4 0,-2 0-3 16,2 9 1-16,3 6-2 16,-3 2 8-16,-2 2 9 15,-5-1-16-15,3-1 3 16,-6 2-4-16,-1 3 3 16,0-1 1-16,-1-3-7 15,-1 0 8-15,-8-4-6 16,8 1 4-16,-8-2-1 15,10-3 2-15,7 2-7 16,-5-6 7-16,-5 2-4 16,1 2-1-16,-6-1 2 0,4 2-2 15,-8-1 3 1,-3-1-2-16,2-2 0 0,-6-5 1 16,5 0-2-16,2 1 2 15,-5 0-1-15,13 1 0 16,-4 0 1-16,-3-2-3 15,8-2 4-15,-4-4-1 16,0-3-2-16,2 3 2 16,-5-3-2-16,8 1 2 15,-8-2 0-15,4 3-1 16,-4-5 0-16,-7 0 1 16,5 0 0-16,-1-7-2 0,-4-3 2 15,3 2-2-15,2 0 3 16,-5 5-4-16,2 3 2 15,-2 0 0-15,1-2 1 16,-1 0-2-16,-4-2 1 16,0 5 1-16,0-1-1 15,0 3 0-15,0 1-2 16,0 2 4-16,0-2-3 16,-4-1 1-16,-1-1 0 15,1-2-1-15,-2-2 1 16,-3-1 0-16,5-1 0 15,-3 1 1-15,3-2-2 16,-1-2 2-16,0 4-3 0,-2-4 2 16,-2-1 2-1,5 0-4-15,-6 1 2 0,1 2 1 16,0-1-2-16,-3 0 1 16,3 1 1-16,5-4-2 15,-3-3 2-15,-1-1-1 16,2-1 0-16,-1-1 0 15,0 1 0-15,3-3 0 16,-4 2 1-16,4-2-2 16,-1 0 0-16,5-4 2 15,0 1-1-15,-2-4 1 16,2 0-2-16,-2-5 1 16,2 2 0-16,0-2 0 15,0 0 1-15,0 0-2 16,0 0 2-16,0 0 1 0,0 0 0 15,0 0-2-15,0 0 0 16,0 0 0-16,0 0 0 16,0 0 1-16,0 0 1 15,-7 0-2-15,3 0 1 16,-6-11 0-16,-6-9-2 16,2-5 1-16,-6 4 1 15,-1-1-1-15,-5-2 0 16,1 4 0-16,-3-1-1 15,0 2 2-15,2 5 1 16,-4-3-4-16,2 2 5 16,-12 3-1-16,8 2 1 0,-7 2 3 15,0 0-5-15,-3 1 3 16,1 3-1-16,0 2-4 16,-1 2 5-16,3 0 2 15,0 0 0-15,-3 0 3 16,6 0-10-16,-3 0 4 15,0 0-1-15,-3 5 0 16,3-1 2-16,-2 0-5 16,1 2 4-16,-3 0 0 15,1 3-2-15,-4-4-1 16,5 2 0-16,1-2-1 16,6 1 3-16,-5 1-3 0,0 2 3 15,4-2-2-15,-2 2-1 16,1 1 1-16,1 1 2 15,-1 2-1-15,-2 1 0 16,6 1 0-16,-5-1 0 16,12 2-1-16,-1 0 0 15,2 3 2-15,-2 3-3 16,5 0 0-16,-4 7 3 16,-1 0-2-16,6 2-1 15,-1 2 1-15,8 0 0 16,-4-1 1-16,13-1 0 15,-3 2-3-15,7-4 2 16,0 0 0-16,0-2 0 16,11-3-1-16,10 1 2 0,7 0-2 15,2-3 2-15,2 2 0 16,9 0-1-16,0-1 0 16,10 2 0-16,7-1 1 15,2-2-1-15,2-1 1 16,7-4-1-16,-2-2 0 15,4-1 2-15,0-2-2 16,-4-5 0-16,-5 3 1 16,-2-5-3-16,-5 2 2 15,1-4-1-15,-8 1 1 16,2-4 0-16,1 3 0 0,0-3-1 16,-1 0 0-1,6 0-1-15,-5 0 2 16,0 0 1-16,-6-7-4 0,2 1 3 15,-2 0 0-15,2 0-1 16,-4-3 0-16,-2 1-2 16,1-1 3-16,6-6-3 15,-6 1 1-15,-1-3-3 16,-4 0 2-16,-3-4 2 16,-6 1-3-16,-5-1 0 15,-2-1 4-15,-10 0-2 16,0-1 2-16,-5-3 0 15,-4-6-1-15,0-3 2 16,-2-2-1-16,0-2 0 16,0-1 1-16,0 1-2 0,0 3 0 15,-10 6 3-15,6 2-3 16,-5 3 1-16,2 5 0 16,-2 3 2-16,4 3 1 15,-4 2-2-15,2-3 1 16,1 3 0-16,-2-2-1 15,-1 2 2-15,-2-3 2 16,-1 1-4-16,1 2 3 16,-4 2-3-16,2 0 0 15,-6-3 0-15,6 1-2 16,-4 2 1-16,8 2 0 16,-2 1-2-16,7 3-1 0,-2 2-5 15,6 1-9-15,0 1-20 16,0 0-85-16,0-3-195 15</inkml:trace>
  <inkml:trace contextRef="#ctx0" brushRef="#br0" timeOffset="10348.5614">13710 11247 6 0,'-8'0'163'16,"4"0"-137"-16,4 0-20 15,0 0 0-15,0 0-3 16,0 0-1-16,0 13 1 16,4-1-2-16,8-1 24 15,4-2-2-15,-2-4-15 16,-3 6-2-16,10-4 15 15,-3 4 0-15,10-5-4 16,-3 1-2-16,5-3 4 16,0-3-6-16,7 5-4 0,3-5-5 15,-4-1 0 1,12 0 2-16,-4 0 3 0,7 0-2 16,9 0 0-16,0 0 0 15,2 0 3-15,0 0-1 16,0 0-6-16,-2 0 3 15,-2 0-5-15,-6-1 3 16,-1-8-4-16,0-2 6 16,1-1-3-16,8-1 1 15,2 1 2-15,6-6 3 16,-6-2-4-16,2 2 3 16,-4-5-5-16,-2 3 0 0,-6 1 2 15,-8-2-4-15,-7 6 0 16,-3-1 0-16,-6 0-2 15,4-1 2 1,-2 0-2-16,2-4 1 0,-2 5 4 16,0-1-7-16,2 5 3 15,-4 0 0-15,0-1 0 16,4 0 0-16,2 1 1 16,5-5-1-16,12 2 0 15,0 0 0-15,-8-2 0 16,6 3 0-16,-1 2 0 15,-6-4 0-15,1 4 2 16,-1 2-2-16,-3 0 1 0,2-1-4 16,1 3 5-1,-1 1-4-15,8-3 1 0,-1 1 2 16,7-1-1-16,3 3 0 16,4-3 3-16,-2-1-6 15,0 3 5-15,-5-1-4 16,-5 1 4-16,3 0-2 15,-4 2 0-15,1-1-2 16,-1 3 5-16,-4-2-4 16,4 0 2-16,2 0-2 15,-3-1 2-15,-2-1-1 16,10 0 0-16,-4 0 0 16,1-3 1-16,0 2-2 15,-2-2 1-15,-5-1 0 0,-5 5 0 16,-8-1 0-16,6 1 0 15,-9 3 0-15,0-2 1 16,-5 2-1-16,5-1 0 16,-2 3 0-16,2 2-1 15,-6-1 2-15,6-1-1 16,0 2 1-16,0 0-2 16,2 0 1-16,4 0 0 15,-2 0 1-15,7 0-2 16,-2 0 4-16,3 0-3 15,-1 0 1-15,10 0-1 16,-3 0 1-16,3 0-1 16,2 0 2-16,-3 2-3 0,1-1 2 15,-2 1-2-15,1 1 2 16,-4-3 0-16,4 2-2 16,1-2 3-16,0 2-1 15,-3 0 0-15,-4 0 0 16,7 1-2-16,-3 0 2 15,-2-1 0-15,4 3-3 16,-1-3 4-16,-1 1-1 16,-6 0-2-16,-3 1 2 15,-5 1-3-15,6-2 3 16,1 1 0-16,0-1-1 16,6 1 0-16,-4-1 0 0,-1 3 0 15,-3-5 1-15,-5 1-2 16,3-2 1-16,-5 0 0 15,0 0 0-15,0 0 0 16,-2 0 1-16,6 0-1 16,-4 0 1-16,0 0-1 15,0 0-1-15,0 0 4 16,-2 3-5-16,0 0 4 16,-2 1-5-16,4 3 6 15,-4-1-3-15,4 3 0 16,0-4 0-16,0 6 0 15,7-1 0-15,-9 2 2 16,2-1-3-16,7 1 3 0,-1-2-2 16,-2 3 1-1,3-2-2-15,0-3 2 16,3 1-2-16,-10 1 4 0,7-3-4 16,-9 5 1-16,-7-5 1 15,5 1 0-15,-5 1-1 16,5 3 0-1,-8 1 0-15,10 1 1 0,-2 5 1 16,-1 2-2-16,8 0 3 16,-3 2-3-16,0 1 1 15,0 1-2-15,-2-3 2 16,0-1 1-16,0-1-4 0,-2 0 5 16,2-2-1-1,-5-1 1-15,3 1-1 0,2-4 1 16,0 1-1-16,-5-1 1 15,3 1 0-15,2 2-1 16,-8 1 1-16,-1-3-5 16,0 2 4-16,-3-5-3 15,-1-2 1-15,-4 3 1 16,-3-1 0-16,1 1-2 16,-2 1 2-16,3-2-1 15,-3 3 1-15,-2 2-1 16,-1 1 1-16,4 1-1 15,-3 2 1-15,4-1 1 16,-9 5-2-16,6-2 0 16,-6-3 1-16,5-1-1 0,-7-6 0 15,2 1 0-15,-2-2 1 16,0 2 0-16,0 4 0 16,0 2-2-16,0 0 1 15,0 3 2-15,0-4-2 16,0-2-1-16,-7 2 1 15,3-1 2-15,-8 1-3 16,1 2 1-16,-6-3 0 16,6 5 1-16,0-6-2 15,-6 0 3-15,4 0-3 16,-4-2 1-16,-4 2 0 16,-1-3-1-16,-1 5 3 0,-5-1-2 15,-2 6-1-15,-2-2 3 16,2 2-2-16,2-4-1 15,3-1 2-15,-3 2-2 16,-2-1 2-16,0-2-1 16,-2 2 0-16,2-5 0 15,-4 2 0-15,-3 2-1 16,5-3 2-16,-5 1-2 16,3 2 2-16,1-3-1 15,-4-2 0-15,5-1 0 16,0-2 0-16,0-1 2 15,-3 0-2-15,1 0 0 16,-3 1 0-16,2-1-2 0,-4 0 4 16,5 0-1-1,-3 4-2-15,-2-4 1 0,6 0-2 16,-6-1 4-16,0-4-2 16,-3 2 1-16,-1-5-4 15,0-2 5-15,-2 0 0 16,2 0-3-16,1 0 3 15,3 0-3-15,-2 0 1 16,-3 0 0-16,-4 0 1 16,-3 0 0-16,2 0-1 15,-1 0-1-15,2 0 1 16,-8 0-2-16,4 0 4 0,-1 0-2 16,-5 0 2-1,5 0-4-15,0 0 2 0,-2 0 1 16,9 0-1-16,-2 0-1 15,-3-4 1-15,7-3 1 16,-6 2-1-16,-3-2 0 16,2 2-1-16,-4-2 3 15,2 0-2-15,4 1-1 16,6 2 2-16,1-1 0 16,1 0-1-16,2 0 1 15,-1 3-2-15,6-2 1 16,-3 0 1-16,-4 0 0 15,7-1 1-15,-4 2-2 16,-1-1 3-16,3-1-1 16,-9 3-3-16,4-1 3 0,-2-2-1 15,-1 3-2-15,5 0 3 16,-8 0-2-16,11 0 0 16,-5-2 2-16,-6 0-3 15,-1 1 1-15,0-1 1 16,2 0-2-16,2 2 3 15,5-4-3-15,0 0 2 16,4 2 1-16,-2 0-2 16,7-1 2-1,-2 1-4-15,2 0 2 0,0-2 2 16,-2 0-2-16,-5-1 0 16,5 1 0-16,0-2 0 0,2-1 1 15,-2 1 0-15,2 1-3 16,-2-3 4-16,0 3-3 15,-3-5 2-15,2 3 0 16,3-1-2-16,0-3 2 16,0 1-1-16,6-1 2 15,-4-4 0-15,0 4-4 16,7-4 4-16,6 3-2 16,-2-1-2-16,4 1 5 15,-6-3-4-15,10 0 1 16,-3-4 2-16,1 1-3 15,2-4 1-15,-1-2 0 16,1-2 0-16,0-3 2 16,5 4-2-16,-8-2 0 15,3 3 1-15,-2 6-1 0,-4-1 0 16,6 0 1-16,3 3-2 16,-2-4 3-16,-1-2-2 15,0 3 0-15,7 2 1 16,0 7-2-16,-4 3 1 15,6 4 1-15,0-7-2 16,0 0 2-16,0-5-3 16,0-9 3-16,0-1-1 15,0-2-1-15,0 2 3 16,0 0-2-16,0 1 0 16,0 3 0-16,0 3-1 15,0 0 2-15,8 5-2 0,-6-2 0 16,3 3 1-16,-1 2 1 15,-2-2-2-15,7-1 2 16,-3-2-2-16,-2 0 2 16,5 5-1-16,-2-2 0 15,-3-1 0-15,6 3 0 16,-8-2-1-16,7 1 2 16,-9 3 0-16,7 0-3 15,-5 2 3-15,-2 1-1 16,2 3-1-16,6 0 2 15,-6-1-4-15,3 2 4 16,-3-2-1-16,0 0-1 16,5-2 1-16,-3 1-2 0,6-2 2 15,-1 0 0 1,2-3 0-16,-1 1 1 0,1-1-1 16,-2 5 1-16,-1-2-1 15,-6 4-1-15,7-2 2 16,-2-1-2-16,5-1 0 15,-3-3 1-15,2 1 0 16,1 2 1 0,-3-1-1-16,-5 4-1 0,5 1 3 15,-1-1-4-15,-4 0 2 16,5 0 2-16,-4-1-3 16,2-2 1-16,0-1 1 0,2 1-3 15,-7 1 3 1,0 4 0-16,3 1-1 0,-5 2 0 15,0-3 0-15,0 3-1 16,0 0 1-16,2 0-1 16,-2 0-7-16,0 0-13 15,10 0-33-15,-1 0-61 16,-5 15-113-16</inkml:trace>
  <inkml:trace contextRef="#ctx0" brushRef="#br0" timeOffset="14856.5806">13928 12879 150 0,'-4'0'21'16,"-1"0"-6"-16,5-3-11 16,-3 3 1-16,3 0 50 15,0 0-10-15,0-3-1 16,8-4-10-16,12-5-7 16,3-4-6-16,9-1-10 15,7-3-2-15,1-1-1 16,3-4 1-16,15 0-3 15,2-2-5-15,4-2 1 16,8 2 0-16,6-2-1 0,3-1 4 16,-4 1-3-1,9 0 2-15,-10 2 6 0,2-1-8 16,-2 4 4-16,2-3-7 16,-4 0 4-16,6-2-2 15,-8 0-1-15,-1 0 0 16,-4 0 1-16,-5 0-2 15,0 0 3-15,-7 0-2 16,3-2-2-16,-5 2 7 16,-2 0-9-16,-10 4 8 15,-2 4-6-15,-9 2 4 16,0 5-2-16,9-2 0 0,7 2 1 16,5-2 1-1,7 4-3-15,-6 2 2 0,-1-1-1 16,0 1 0-16,-3-1 0 15,-2 1 0-15,2-2 1 16,3-1-3-16,7-1 4 16,-3-1-3-16,7 3 3 15,0-2-3-15,5 1 3 16,-5 1-3-16,0 1 2 16,0 1-1-16,0 0 0 15,3-1 0-15,-1-2 1 16,-2 0-2-16,-2 0 2 15,-7-2-1-15,-6 1 1 16,-11 2-1-16,3 2-1 16,-2 1 4-16,-2 3-5 0,4-1 4 15,2 3 2-15,1 1-3 16,-5-3-1-16,-3 3 2 16,3 1-3-16,-3-2 2 15,-2-1-1-15,6 4 0 16,-6-2 1-16,0 1-1 15,3 0 0-15,-3 2 1 16,0-1-2-16,-2 1 4 16,2-6-6-16,-2 3 6 15,-2-1-3-15,2-3 0 16,2 3 1-16,-7-1-1 16,3-1-1-16,-6 1 3 15,4 3-2-15,-5-2 1 0,2 1-1 16,-3 2 0-16,1-2 0 15,5-1 2-15,-1 0-2 16,7-1 1-16,-2 2 0 16,9-1 0-16,-2-2 0 15,-3 2-1-15,6-3 2 16,-1 2-2-16,-5 2 1 16,3-1 0-16,-5-1 0 15,0 2 1-15,6-4 2 16,-6 0-4-16,2 4 4 15,5-1-4-15,0-1 0 16,1 3 3-16,-1 1-3 0,2 1-1 16,1-2 2-1,1 0-1-15,-4 2 1 0,3 0-1 16,-1 0-1-16,1 0 3 16,-1 0-2-16,8 0 2 15,-6 0 0-15,6 0-2 16,-1 0 3-16,-4 0-2 15,-1 2 0-15,4 1 0 16,-6 1-2-16,0 1 2 16,3 0 1-16,2-2-3 15,-2 3 2-15,-1-1 0 16,6 1-1-16,-1-2 5 0,-4 1-3 16,4 0 1-1,-6 2 0-15,-3-3-3 0,-7 0 0 16,2-2 0-16,-6 0 0 15,0 0 1-15,-3-2-2 16,-4 2 1-16,-1 4 1 16,8 5-2-16,0-5 2 15,-3 2-1-15,3-1 1 16,-5 1-1-16,-3-3 1 16,1 2-2-16,0 2 3 15,-3-6-3-15,1 3 3 16,1 1-1-16,1-3 2 15,0 5-1-15,-3-4 0 16,1 1-1-16,2 1 0 16,-6 1-1-16,4-2 1 0,2 1-1 15,-10 0-1-15,8-2 1 16,-8 2 0-16,0-1 0 16,6 2 1-16,-6 2-3 15,8 2 3-15,-1 0-1 16,3 3 0-16,0-1 1 15,-6-1-2-15,6 3 2 16,-2-2-2-16,1-2 1 16,-1 3 0-16,0-5 1 15,-4 2-3-15,2 0 3 16,-4 0-1-16,4 1 0 16,-4 2 0-16,4-5 0 0,-6 2 0 15,0-1 1-15,1-1-1 16,-1 2 0-16,-4 1-1 15,3-2 0-15,-1-1 2 16,-5-2-3-16,3 1 3 16,1 1-1-16,-4 0 0 15,3 1 0-15,-5-1 0 16,5 0 0-16,-5 2 0 16,2 4-1-16,4 0 2 15,-8 0-2-15,2 3 1 16,3 0 1-16,-5-2-1 15,0-3-1-15,0-2 1 16,0 3 0-16,0-3 1 0,0 2-2 16,0-1 1-1,0-3 0-15,0 0 1 0,0 3 0 16,-7 1-2-16,-5 0 1 16,-4 3 3-16,2-2-3 15,-4-1 1-15,-1 1 0 16,-2 1-1-16,-1-1 3 15,1 2-2-15,0-5 0 16,8-2 1-16,-4-1-1 16,-1-2-2-16,2 7 3 15,-5-2-1-15,-4 0 2 16,0 3-3-16,-3-5-1 0,-2 2 4 16,-2-1-2-1,0-3-1-15,-5 2 1 0,4 1 1 16,-4 2-2-16,5-4-1 15,0 2 2-15,2 2 1 16,-2-4-3-16,-5 0 2 16,5 1-1-16,-2-4 1 15,-11 3-1-15,9-5 0 16,-3 2-1-16,-3-4 3 16,-4 0-2-16,2 0 2 15,-13-2-2-15,2 3 0 16,2-3 2-16,-3 0-4 15,3 0 2-15,3 0 2 16,4 0-2-16,-2 0 1 16,-1 0 0-16,8 0-1 0,-10 0 1 15,0 0 1-15,-9 0-2 16,-2-3 3-16,0-1-3 16,-7 0 1-16,5 0 0 15,4 0-1-15,-2-1-1 16,4 4 3-16,3-3-5 15,-5 1 4-15,0-1-1 16,0 0 1-16,5 3 0 16,-5-4-3-16,10 1 3 15,-3-3-1-15,2 2 0 16,1-4 1-16,1 1-1 16,0 1 1-16,6-1 2 0,-6 2-4 15,6-2 4-15,-6 0-2 16,6 0-1-16,0-1 2 15,1 1-3-15,-4-3 3 16,4 1-3-16,-1-3 2 16,-4 1 3-16,4 2-1 15,2-2 0-15,-1 1-1 16,1-2-1-16,-6-1 5 16,6-3-2-16,-10-1-3 15,1 0 2-15,-1-1-1 16,0 0 1-16,6 2-1 15,-2 2-2-15,13 1 5 16,-3 2-5-16,7 1 1 16,7 2-1-16,0-2 1 15,-5 1 1-15,6-1-2 0,-6-1 0 16,-2-3 0-16,5 3 1 16,-3-3-1-16,0 3 0 15,3-2 1-15,-1 2-1 16,6-2 0-16,-3 2 1 15,0 2-1-15,-3-3 0 16,4 1-1-16,-1-1 2 16,-3 3-1-16,7 2 1 15,4 0 0-15,-4 0-3 16,6 3 3-16,-4 0 0 16,6-2-3-16,0 5 4 15,-1-3-3-15,-4 4 2 0,6-1 0 16,-10-5-2-16,6 3 0 15,-4-3 2-15,-5 1-2 16,2 1 2-16,1-2-1 16,-6 2 0-16,5-2 1 15,0 1-3-15,3-1 2 16,4 3 1-16,-4 0-2 16,8 0 2-16,-3 2-1 15,2 0 0-15,-4-3 1 16,4 1-1-16,1 3-1 15,-1-2 1-15,0-1-1 16,-3 0 2-16,-2 2-1 16,-5-2 0-16,0 1 0 0,3 2-1 15,2-2 2-15,-2 2-2 16,-3 1 0-16,0-3 2 16,5 3-1-16,-5 0 0 15,8 0 1-15,-4 0-1 16,6 0-1-16,1 0 1 15,-1 0-1-15,2 0 2 16,-3 0-1-16,-1 0 0 16,-2 0 0-16,4 0-1 15,-5 0 1-15,0 0 0 16,-3 3 0-16,6 1 0 16,1 0-2-16,3 0 2 0,0-2 1 15,2 0-2-15,2 0 1 16,-2 1 0-16,-2-2-1 15,5 2 2-15,-3 1-2 16,2 2-2-16,-4 2 0 16,-5 7-6-16,7 5-14 15,0 5-23-15,-2 8-34 16,0-2-127-16,6-14-76 16</inkml:trace>
  <inkml:trace contextRef="#ctx0" brushRef="#br0" timeOffset="20634.4791">13937 13164 151 0,'-4'0'40'0,"-3"-5"-30"15,5 1-6-15,2 1 0 16,0 3-3-16,0 0 3 16,0-2 44-16,0 2-8 15,11 0-7-15,10 0-7 16,1 0-10-16,14 0 1 15,7 0 5-15,8 0-1 16,11 0-1-16,7 0 2 16,7 0-9-16,11 0 2 15,8 0-4-15,15 0-3 16,5 0 1-16,7 5 4 0,-2-3-8 16,2 0-2-1,0 0-2-15,2-2 0 0,0 0 2 16,7 0 0-16,10 0 4 15,9-6 9-15,13-2 12 16,12 1-11-16,11 2-13 16,13 5-2-16,6 0-2 15,1 0 1-15,4 0-1 16,-10 0 1-16,1 0-2 16,-6 0 3-16,8 0-5 15,1 5 6-15,10-3-4 16,19 3 2-16,2-2-2 15,9 2 2-15,-2 1-2 16,-9 2 1-16,-13 1 2 0,-10-1-4 16,-8-1 3-16,-6 2-3 15,-12-1 4-15,9 1-3 16,-4 1-1-16,-2-2 2 16,-1-1-1-16,-2-3 1 15,-4-4 0-15,-15 2-1 16,-1-2-1-16,-5 1 4 15,-5 2-4-15,-2-1 2 16,0 0-1-16,-5-2 0 16,5 0 0-16,-2 0-1 15,-3 0 3-15,-2 0-2 16,-7 0 1-16,0 0-2 16,-11-4 2-16,-3-2-2 0,-4-1 2 15,-3 0-1-15,-9 0 2 16,1-1-2-16,-15 1 1 15,5 2 1-15,-5-2-1 16,-4 0-1-16,0 0 2 16,-17 2-2-16,-1 0 2 15,-3 3-3-15,-3 2 4 16,-1 0-2-16,-8 0-2 16,3 0 3-16,0 0-2 15,0 0 2-15,2 0-2 16,5 0 2-16,-2 0-1 15,6 0 1-15,0 0-3 0,3 2 3 16,4-2-2 0,-6 0 2-16,-1 0-1 0,-7 0 0 15,-2 0-1-15,-4 0 5 16,-5 0-8-16,-3 0 6 16,3 0-3-16,-2 0 0 15,0 0 2-15,-5 0-2 16,0 0 2-16,-7 0-2 15,2 0 1-15,-4-2-1 16,-7-3 1-16,0 0-1 16,-5 2 1-16,5 1-2 15,7-2 3-15,3 1-1 16,3 3-1-16,10-2 2 16,5 2 0-16,4 0-3 15,2 0 3-15,7 0-2 0,8 0 1 16,-4 0 1-16,2 0-3 15,6 0 3-15,1 0-1 16,6 0-1-16,4 0 2 16,6 0-2-16,3 0 3 15,6 0-4-15,1 0 3 16,-6 0-2-16,-1 0 2 16,-4 0-3-16,-4 7 4 15,-5 0-3-15,-6 3 2 16,4-3-2-16,-5 2 3 15,2-1-5-15,1 1 5 16,-9-4-5-16,0 2 5 16,-6-1-2-16,-7 0 0 0,-2 2 1 15,-2-1-2-15,-2 1 1 16,-5-2 0-16,-3 2 0 16,-1 1 0-16,2-3 1 15,-10 3-2-15,5-4 2 16,0 4-1-16,5 1 0 15,-8 0-1-15,6 5 1 16,1-1 1-16,5 6-2 16,1 2 2-16,1-1-1 15,-1 1 0-15,-5 3 0 16,-1 1 0-16,-4 5 0 16,0-5 1-16,0 3-1 0,-5 0 1 15,6-2-1-15,-8 8-1 16,-3 1 1-16,1-4 0 15,-3 1-2-15,2-4 4 16,-7 3-3-16,-2-1 0 16,-1 0 2-16,-8-2-2 15,4-2 3-15,-9 2-4 16,-2 2 2-16,1 2 0 16,-3 5-1-16,-2 1 0 15,-3 4 2-15,-4 3-2 16,0-3 2-16,0 5-3 15,0 1 3-15,0 1-1 16,0 0 1-16,0-2 0 0,0-3-2 16,-6-8 1-1,-3-4 2-15,-6 0-3 0,0-1 2 16,-4 2-1-16,-3 2 1 16,1 3-1-16,-9 3 2 15,4-1-2-15,1-4 0 16,-1-4 0-16,2-4 2 15,-6 0-1-15,-2 2-2 16,-6-2 2-16,-3 3 1 16,0-6-2-16,-1-1 2 15,1-5 0-15,0 2 1 16,-1-3 2-16,-2-2-6 16,0 7 2-16,-4-3-1 15,2-3-1-15,-10 5 4 0,2-5-3 16,-6 2-1-16,-2-3 1 15,2-5 3-15,-3 2-2 16,1-4 0-16,0-3-3 16,-7-4 4-16,0-1-1 15,-3 1-1-15,-3-2 3 16,-2 6-5-16,4-3 1 16,-2 0 0-16,-2 4 3 15,2 1 1-15,-11-1-4 16,8 1 0-16,-2-4 0 0,-1 0 0 15,-7-3 6 1,3-2-7-16,-7 0 1 0,2 0 1 16,-2 0 2-16,-2-5 1 15,2-1-3-15,2 2-1 16,0-2-3-16,7 2 9 16,5 0-8-16,2 1 5 15,5-1 0-15,0 2-2 16,1-1 1-16,-1-4-5 15,2 1 8-15,2-2-6 16,-9 0 3-16,0-1-1 16,5-2-2-16,2 0 7 15,7 2-6-15,0-1 2 16,2 0-2-16,9-1 0 16,0 0 6-16,10 1-9 0,-5-3 5 15,4 0 2-15,-3-3-2 16,3-3-2-16,-4 1-1 15,2 0 6-15,5-3-3 16,7 1-1-16,0-4-2 16,-3 0 6-16,5-3-7 15,3-2 4-15,-3-4-1 16,0 4-2-16,0-4 2 16,2-1 0-16,5-1 4 15,-5 0-8-15,8 2 4 16,-1-1 0-16,2 4-3 15,6-6 7-15,2 3-6 0,1 3 2 16,1-4-2-16,0 4 2 16,7 0 0-16,-6-1-2 15,6-4 4-15,2 2-4 16,-2-5 2-16,2-1-2 16,0 0 4-16,0 3-3 15,0 1 3-15,0-1-3 16,0 4 2-16,0-3-1 15,0 1 0-15,0 5 0 16,0 3-1-16,0 1 3 16,0 2-2-16,0 1 0 15,0-6 0-15,0-5 0 16,2-9-1-16,8 1 4 0,1 2-6 16,-4 4 4-1,-1 6 1-15,11-3-4 0,-6-6 4 16,3 1-5-16,2 3 6 15,-4 9-3-15,-5 13 0 16,4 5 0-16,-1-5 0 16,1-5-2-16,0-3 2 15,8-5-3-15,2 2 3 16,-1 0 0-16,1 1-1 16,2-3-1-16,-3 2 2 15,6 3-2-15,-5 1 1 16,-5 4 0-16,0 1 1 15,3 4 0-15,-10 1 0 16,-3 5 0-16,-1 2 0 0,-3 0-1 16,0 2 1-16,-2 0 0 15,0 0 1-15,0 0-1 16,0 0 0-16,0 0 0 16,0 0-3-16,0 0-25 15,0 0-78-15,0 0-202 16</inkml:trace>
  <inkml:trace contextRef="#ctx0" brushRef="#br0" timeOffset="24161.7618">13734 10896 210 0,'-9'-3'25'0,"3"-1"21"15,1 2-2-15,5 2-6 0,0-2-23 16,0 2-8-16,20-5 9 16,16 0-8-16,14-6 6 15,16-5-3-15,24-7-7 16,25-6-1-16,26-6 0 16,20-3-2-16,14 4 12 15,0 2 2-15,-7 3-13 16,-14 5-1-16,-9 0-1 15,-6 6 1-15,-6 2-1 16,2 1-1-16,15-2 3 16,14-2-2-16,18 0 9 15,23 0 16-15,13 0-9 16,14 0-8-16,3 1-5 0,-2 3 1 16,-10-2 2-1,-9 5-3-15,-9-2 0 0,0 3-1 16,-3 1-3-16,1 2 2 15,9 4-1-15,4-3 2 16,5 3-2-16,-2 2 5 16,-5-1-7-16,-10 0 7 15,-3-1-6-15,-8-1 4 16,-9 0-6-16,3-4 6 16,2-1-6-16,-3-3 6 15,7-1-5-15,-1 2 2 16,-6-1 1-16,-4 2-1 0,-10 4 2 15,-10-3-4 1,-10 7 3-16,0 1 0 0,-10 0-2 16,-4 2 2-16,1 0-2 15,-8 0 3-15,2 0-3 16,3 0 0-16,4 0 4 16,10 0-7-16,-3 0 8 15,5 0-7-15,7 0 6 16,-5 0-5-16,3 0 4 15,-3 0-3-15,-4-2 3 16,-8-3-2-16,-8 1-1 16,-5 4 1-16,-5-1-2 15,-4 1 4-15,2 0-2 16,0-3 2-16,2 3-3 16,2 0 5-16,4 0-4 0,1 0 8 15,-7 0-10-15,-2 0 9 16,-2 0-6-16,-7 0 5 15,-12 6-5-15,-5 3 1 16,1 1-2-16,-3 1 2 16,6-1-3-16,-4 2 2 15,1 0 1-15,4 3-4 16,-6 0 5-16,-3 1-6 16,7 3 5-16,-7 0-2 15,0-1 0-15,0-2-3 16,2 3 4-16,5 0-1 15,3 2 0-15,-6-3-1 0,3 1 2 16,-5 0-1-16,-2-2-1 16,-2-1 1-16,-2 0 3 15,-5-3-7-15,-10 1 8 16,-6-1-7-16,-12-1 7 16,-6 0-7-16,-10-2 5 15,-7 2-2-15,-11-5-2 16,0 3 2-16,1-1 0 15,4 3 0-15,-3 3-1 16,5-1 4-16,-5 5-6 16,7 2 3-16,0 0 0 15,2-1 0-15,7 5 1 16,-3 1-2-16,3-2 0 0,1 1 1 16,-3-3 1-1,-5 3 0-15,9-3-2 0,1 2 1 16,6 1 1-16,-6 0 1 15,1 0-4-15,-2 1 2 16,-1-3 0-16,-1 2 3 16,-7 1-4-16,0-4 3 15,-4 2-3-15,-3 0 3 16,-1-2-3-16,-9-1 2 16,4-1-2-16,-1 3 2 15,1 0-2-15,-3 3 2 16,4 3 0-16,-3 6-2 0,1-1 2 15,-6 6 0 1,-1-1 0-16,-2-5 0 0,-4 2 0 16,0-2 0-16,-5-1 0 15,0 5-1-15,0-4 1 16,-10 2 0-16,-6-5-1 16,0-1 2-16,-2 3-1 15,-3 3 0-15,-5 3-1 16,1 2-2-16,-5-1 5 15,0 3-3-15,-2-1-2 16,-9 0 5-16,0-1-4 16,-4-2 1-16,0-3 1 15,-8-2-1-15,-5 2 1 16,-6-6 0-16,-1 1 0 16,1-2 1-16,-6-2-2 0,4-1 0 15,-12-2 0-15,-1 1 0 16,-4 1 4-16,-7-2-5 15,-2-4 3-15,-2-3-3 16,0-5 2-16,-7-1-1 16,-1-5 1-16,3-2-2 15,5-2 3-15,2-2-2 16,0 0 0-16,0 0 2 16,2 0-4-16,7 0 4 15,7 0-2-15,0-2 0 16,5-2 0-16,4-2 1 15,3 1-1-15,4-1 1 0,5 3-2 16,4-4 1 0,1 2-1-16,3-2 1 0,4-2 2 15,1-4-2-15,1 1 0 16,-1-2 0-16,-6-3 0 16,-1-1 0-16,4-3 2 15,-6-1-5-15,5-4 5 16,2-3-1-16,-4 0-1 15,2-2 1-15,-3 0-2 16,-3-4 0-16,1 2 2 16,0 0-2-16,5 2 4 15,4-3-5-15,3 1 2 16,3 3 1-16,1-3-1 0,3 3 0 16,7 1 1-1,-1 3-2-15,5 1 1 0,8 0 0 16,4 0 0-16,1-2 3 15,8-4-5-15,0-1 3 16,0-2-1-16,0 1 0 16,0-1 0-16,0 0 1 15,0 2-1-15,6 3 1 16,-4 0 0-16,7-2-1 16,0-1 0-16,1-9-1 15,1 2 3-15,0 8-4 16,-1 6 1-16,-6 5 1 15,3 3 0-15,2-2 0 16,3-1 0-16,6-3 0 0,3-2 0 16,4-2 1-16,3 0-2 15,2-2 3-15,-2 2-2 16,-1 0 0-16,2-1 1 16,1-4-1-16,6 2 0 15,-9-2-1-15,3 3 1 16,-1 5 1-16,-1 0-2 15,-5 3 1-15,-4 5 0 16,1 2-1-16,-1 1 2 16,2-2-1-16,-3 1 0 15,-2 2 0-15,2-1-1 16,1 1 3-16,2 0-3 16,-1 0 1-16,3-3 1 0,3 1-2 15,-10 1 2-15,0 2-2 16,-4 2 0-16,-1 0 1 15,5 1 0-15,-4 0 0 16,-3 0 1-16,2 1-2 16,-8 2 2-16,4 4-1 15,4-3-1-15,-2-1 1 16,5 1-1-16,2-4 1 16,0 1 0-16,3 0-1 15,-3-3 2-15,-2 1 0 16,-3 3-3-16,-2-1 3 15,-7 2-1-15,-2 2-1 0,5 3 2 16,-5-2-2-16,0 0 1 16,5-2-4-16,6-4-5 15,3-1 4-15,-2 4 0 16,-12 0 1-16,2 3 4 16,-2 2-1-16,2-3 1 15,3 1 0-15,-3-1 0 16,0 1 0-16,6-1 0 15,-8 3 0-15,0 0 0 16,0 0 0-16,0 0 0 16,0 0 1-16,4 0-3 15,1 0 2-15,4 0-2 16,-3 0 1-16,2 0 1 0,1 0-1 16,-7 0 1-1,3 0-4-15,-5 0-8 0,0 0-10 16,0 0-43-16,-24 0-64 15,-28 0-189-15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6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8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4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9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0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8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2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2255-D9E5-4602-B2A9-B67DBEF6D8AE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16D0-8DA1-4B78-BB4E-C24221B93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 Training Company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870897"/>
              </p:ext>
            </p:extLst>
          </p:nvPr>
        </p:nvGraphicFramePr>
        <p:xfrm>
          <a:off x="838200" y="1825623"/>
          <a:ext cx="10515600" cy="373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44767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WHY</a:t>
                      </a:r>
                      <a:endParaRPr lang="en-GB" dirty="0"/>
                    </a:p>
                  </a:txBody>
                  <a:tcPr/>
                </a:tc>
              </a:tr>
              <a:tr h="1550988">
                <a:tc>
                  <a:txBody>
                    <a:bodyPr/>
                    <a:lstStyle/>
                    <a:p>
                      <a:r>
                        <a:rPr lang="en-GB" dirty="0" smtClean="0"/>
                        <a:t>Building</a:t>
                      </a:r>
                      <a:r>
                        <a:rPr lang="en-GB" baseline="0" dirty="0" smtClean="0"/>
                        <a:t> (rent)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Licensed courses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Rent out rooms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Deliver</a:t>
                      </a:r>
                      <a:r>
                        <a:rPr lang="en-GB" baseline="0" dirty="0" smtClean="0"/>
                        <a:t> training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Sell training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Sales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trainers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Weekly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bespoke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Legacy, old company we bought</a:t>
                      </a:r>
                      <a:endParaRPr lang="en-GB" dirty="0"/>
                    </a:p>
                  </a:txBody>
                  <a:tcPr/>
                </a:tc>
              </a:tr>
              <a:tr h="1550988">
                <a:tc>
                  <a:txBody>
                    <a:bodyPr/>
                    <a:lstStyle/>
                    <a:p>
                      <a:r>
                        <a:rPr lang="en-GB" dirty="0" smtClean="0"/>
                        <a:t>Professional soft skills training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Technical training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Paris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Lyon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Dedicated and Part-time</a:t>
                      </a:r>
                      <a:r>
                        <a:rPr lang="en-GB" baseline="0" dirty="0" smtClean="0"/>
                        <a:t> sales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 bought EGMC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Wher</a:t>
                      </a:r>
                      <a:r>
                        <a:rPr lang="en-GB" baseline="0" dirty="0" smtClean="0"/>
                        <a:t>e we initially based our EU ops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100" y="264028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CxO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54560" y="2108160"/>
              <a:ext cx="10187280" cy="1202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120" y="2097360"/>
                <a:ext cx="1020924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62120" y="2552400"/>
              <a:ext cx="5292360" cy="130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760" y="2543400"/>
                <a:ext cx="5311080" cy="1327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228300" y="4369492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Ops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59160" y="2770560"/>
              <a:ext cx="6947640" cy="2799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9080" y="2764800"/>
                <a:ext cx="6968880" cy="28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61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76792"/>
            <a:ext cx="9437916" cy="62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Understand Training Company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Selvyn Wright</dc:creator>
  <cp:lastModifiedBy>Selvyn Wright</cp:lastModifiedBy>
  <cp:revision>5</cp:revision>
  <dcterms:created xsi:type="dcterms:W3CDTF">2015-11-11T16:14:26Z</dcterms:created>
  <dcterms:modified xsi:type="dcterms:W3CDTF">2015-11-11T16:42:07Z</dcterms:modified>
</cp:coreProperties>
</file>